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2.xml" ContentType="application/vnd.openxmlformats-officedocument.theme+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theme/theme3.xml" ContentType="application/vnd.openxmlformats-officedocument.theme+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theme/theme4.xml" ContentType="application/vnd.openxmlformats-officedocument.theme+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theme/theme5.xml" ContentType="application/vnd.openxmlformats-officedocument.theme+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theme/theme6.xml" ContentType="application/vnd.openxmlformats-officedocument.theme+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theme/theme7.xml" ContentType="application/vnd.openxmlformats-officedocument.theme+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theme/theme8.xml" ContentType="application/vnd.openxmlformats-officedocument.theme+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theme/theme9.xml" ContentType="application/vnd.openxmlformats-officedocument.theme+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theme/theme10.xml" ContentType="application/vnd.openxmlformats-officedocument.theme+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theme/theme11.xml" ContentType="application/vnd.openxmlformats-officedocument.theme+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theme/theme12.xml" ContentType="application/vnd.openxmlformats-officedocument.theme+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theme/theme13.xml" ContentType="application/vnd.openxmlformats-officedocument.theme+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theme/theme14.xml" ContentType="application/vnd.openxmlformats-officedocument.theme+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theme/theme15.xml" ContentType="application/vnd.openxmlformats-officedocument.theme+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theme/theme16.xml" ContentType="application/vnd.openxmlformats-officedocument.theme+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theme/theme17.xml" ContentType="application/vnd.openxmlformats-officedocument.theme+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theme/theme18.xml" ContentType="application/vnd.openxmlformats-officedocument.theme+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theme/theme19.xml" ContentType="application/vnd.openxmlformats-officedocument.theme+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theme/theme20.xml" ContentType="application/vnd.openxmlformats-officedocument.theme+xml"/>
  <Override PartName="/ppt/slideLayouts/slideLayout432.xml" ContentType="application/vnd.openxmlformats-officedocument.presentationml.slideLayout+xml"/>
  <Override PartName="/ppt/theme/theme21.xml" ContentType="application/vnd.openxmlformats-officedocument.theme+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theme/theme22.xml" ContentType="application/vnd.openxmlformats-officedocument.theme+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theme/theme23.xml" ContentType="application/vnd.openxmlformats-officedocument.theme+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theme/theme24.xml" ContentType="application/vnd.openxmlformats-officedocument.theme+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theme/theme25.xml" ContentType="application/vnd.openxmlformats-officedocument.theme+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theme/theme26.xml" ContentType="application/vnd.openxmlformats-officedocument.theme+xml"/>
  <Override PartName="/ppt/slideLayouts/slideLayout489.xml" ContentType="application/vnd.openxmlformats-officedocument.presentationml.slideLayout+xml"/>
  <Override PartName="/ppt/slideLayouts/slideLayout490.xml" ContentType="application/vnd.openxmlformats-officedocument.presentationml.slideLayout+xml"/>
  <Override PartName="/ppt/theme/theme27.xml" ContentType="application/vnd.openxmlformats-officedocument.theme+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theme/theme28.xml" ContentType="application/vnd.openxmlformats-officedocument.theme+xml"/>
  <Override PartName="/ppt/tags/tag2.xml" ContentType="application/vnd.openxmlformats-officedocument.presentationml.tags+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theme/theme29.xml" ContentType="application/vnd.openxmlformats-officedocument.theme+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theme/theme30.xml" ContentType="application/vnd.openxmlformats-officedocument.theme+xml"/>
  <Override PartName="/ppt/theme/theme31.xml" ContentType="application/vnd.openxmlformats-officedocument.theme+xml"/>
  <Override PartName="/ppt/slideLayouts/slideLayout529.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theme/theme32.xml" ContentType="application/vnd.openxmlformats-officedocument.theme+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theme/theme33.xml" ContentType="application/vnd.openxmlformats-officedocument.theme+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theme/theme34.xml" ContentType="application/vnd.openxmlformats-officedocument.theme+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theme/theme35.xml" ContentType="application/vnd.openxmlformats-officedocument.theme+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theme/theme36.xml" ContentType="application/vnd.openxmlformats-officedocument.theme+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0.xml" ContentType="application/vnd.openxmlformats-officedocument.presentationml.slideLayout+xml"/>
  <Override PartName="/ppt/theme/theme37.xml" ContentType="application/vnd.openxmlformats-officedocument.theme+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theme/theme38.xml" ContentType="application/vnd.openxmlformats-officedocument.theme+xml"/>
  <Override PartName="/ppt/slideLayouts/slideLayout609.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theme/theme39.xml" ContentType="application/vnd.openxmlformats-officedocument.theme+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theme/theme40.xml" ContentType="application/vnd.openxmlformats-officedocument.theme+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theme/theme41.xml" ContentType="application/vnd.openxmlformats-officedocument.theme+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theme/theme42.xml" ContentType="application/vnd.openxmlformats-officedocument.theme+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theme/theme43.xml" ContentType="application/vnd.openxmlformats-officedocument.theme+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theme/theme44.xml" ContentType="application/vnd.openxmlformats-officedocument.theme+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theme/theme45.xml" ContentType="application/vnd.openxmlformats-officedocument.theme+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theme/theme46.xml" ContentType="application/vnd.openxmlformats-officedocument.theme+xml"/>
  <Override PartName="/ppt/slideLayouts/slideLayout809.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6048" r:id="rId4"/>
    <p:sldMasterId id="2147487346" r:id="rId5"/>
    <p:sldMasterId id="2147487441" r:id="rId6"/>
    <p:sldMasterId id="2147487468" r:id="rId7"/>
    <p:sldMasterId id="2147487520" r:id="rId8"/>
    <p:sldMasterId id="2147487572" r:id="rId9"/>
    <p:sldMasterId id="2147487610" r:id="rId10"/>
    <p:sldMasterId id="2147487639" r:id="rId11"/>
    <p:sldMasterId id="2147487668" r:id="rId12"/>
    <p:sldMasterId id="2147487700" r:id="rId13"/>
    <p:sldMasterId id="2147487759" r:id="rId14"/>
    <p:sldMasterId id="2147487789" r:id="rId15"/>
    <p:sldMasterId id="2147487837" r:id="rId16"/>
    <p:sldMasterId id="2147487868" r:id="rId17"/>
    <p:sldMasterId id="2147487885" r:id="rId18"/>
    <p:sldMasterId id="2147487900" r:id="rId19"/>
    <p:sldMasterId id="2147487915" r:id="rId20"/>
    <p:sldMasterId id="2147488469" r:id="rId21"/>
    <p:sldMasterId id="2147488494" r:id="rId22"/>
    <p:sldMasterId id="2147488558" r:id="rId23"/>
    <p:sldMasterId id="2147488563" r:id="rId24"/>
    <p:sldMasterId id="2147488568" r:id="rId25"/>
    <p:sldMasterId id="2147488589" r:id="rId26"/>
    <p:sldMasterId id="2147488597" r:id="rId27"/>
    <p:sldMasterId id="2147488617" r:id="rId28"/>
    <p:sldMasterId id="2147488636" r:id="rId29"/>
    <p:sldMasterId id="2147488655" r:id="rId30"/>
    <p:sldMasterId id="2147488659" r:id="rId31"/>
    <p:sldMasterId id="2147488690" r:id="rId32"/>
    <p:sldMasterId id="2147488715" r:id="rId33"/>
    <p:sldMasterId id="2147488723" r:id="rId34"/>
    <p:sldMasterId id="2147488725" r:id="rId35"/>
    <p:sldMasterId id="2147488753" r:id="rId36"/>
    <p:sldMasterId id="2147488759" r:id="rId37"/>
    <p:sldMasterId id="2147488776" r:id="rId38"/>
    <p:sldMasterId id="2147488819" r:id="rId39"/>
    <p:sldMasterId id="2147488827" r:id="rId40"/>
    <p:sldMasterId id="2147488872" r:id="rId41"/>
    <p:sldMasterId id="2147488943" r:id="rId42"/>
    <p:sldMasterId id="2147488960" r:id="rId43"/>
    <p:sldMasterId id="2147488987" r:id="rId44"/>
    <p:sldMasterId id="2147489038" r:id="rId45"/>
    <p:sldMasterId id="2147489070" r:id="rId46"/>
    <p:sldMasterId id="2147489095" r:id="rId47"/>
    <p:sldMasterId id="2147489115" r:id="rId48"/>
    <p:sldMasterId id="2147489144" r:id="rId49"/>
    <p:sldMasterId id="2147489171" r:id="rId50"/>
  </p:sldMasterIdLst>
  <p:notesMasterIdLst>
    <p:notesMasterId r:id="rId54"/>
  </p:notesMasterIdLst>
  <p:handoutMasterIdLst>
    <p:handoutMasterId r:id="rId55"/>
  </p:handoutMasterIdLst>
  <p:sldIdLst>
    <p:sldId id="1980" r:id="rId51"/>
    <p:sldId id="1982" r:id="rId52"/>
    <p:sldId id="1981" r:id="rId53"/>
  </p:sldIdLst>
  <p:sldSz cx="12436475" cy="6994525"/>
  <p:notesSz cx="6858000" cy="9144000"/>
  <p:custDataLst>
    <p:tags r:id="rId56"/>
  </p:custDataLst>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6912" userDrawn="1">
          <p15:clr>
            <a:srgbClr val="A4A3A4"/>
          </p15:clr>
        </p15:guide>
        <p15:guide id="2" orient="horz" pos="2203">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6" name="Author" initials="A" lastIdx="0" clrIdx="6"/>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BBB"/>
    <a:srgbClr val="0078D7"/>
    <a:srgbClr val="B4009E"/>
    <a:srgbClr val="107C10"/>
    <a:srgbClr val="525252"/>
    <a:srgbClr val="FFFFFF"/>
    <a:srgbClr val="000000"/>
    <a:srgbClr val="EAEAEA"/>
    <a:srgbClr val="E81123"/>
    <a:srgbClr val="00188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00" autoAdjust="0"/>
    <p:restoredTop sz="90909" autoAdjust="0"/>
  </p:normalViewPr>
  <p:slideViewPr>
    <p:cSldViewPr>
      <p:cViewPr varScale="1">
        <p:scale>
          <a:sx n="90" d="100"/>
          <a:sy n="90" d="100"/>
        </p:scale>
        <p:origin x="174" y="78"/>
      </p:cViewPr>
      <p:guideLst>
        <p:guide pos="6912"/>
        <p:guide orient="horz" pos="2203"/>
      </p:guideLst>
    </p:cSldViewPr>
  </p:slideViewPr>
  <p:outlineViewPr>
    <p:cViewPr>
      <p:scale>
        <a:sx n="33" d="100"/>
        <a:sy n="33" d="100"/>
      </p:scale>
      <p:origin x="0" y="-11388"/>
    </p:cViewPr>
  </p:outlineViewPr>
  <p:notesTextViewPr>
    <p:cViewPr>
      <p:scale>
        <a:sx n="3" d="2"/>
        <a:sy n="3" d="2"/>
      </p:scale>
      <p:origin x="0" y="0"/>
    </p:cViewPr>
  </p:notesTextViewPr>
  <p:sorterViewPr>
    <p:cViewPr>
      <p:scale>
        <a:sx n="75" d="100"/>
        <a:sy n="75" d="100"/>
      </p:scale>
      <p:origin x="0" y="0"/>
    </p:cViewPr>
  </p:sorterViewPr>
  <p:notesViewPr>
    <p:cSldViewPr showGuides="1">
      <p:cViewPr varScale="1">
        <p:scale>
          <a:sx n="77" d="100"/>
          <a:sy n="77" d="100"/>
        </p:scale>
        <p:origin x="2620" y="5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Master" Target="slideMasters/slideMaster15.xml"/><Relationship Id="rId26" Type="http://schemas.openxmlformats.org/officeDocument/2006/relationships/slideMaster" Target="slideMasters/slideMaster23.xml"/><Relationship Id="rId39" Type="http://schemas.openxmlformats.org/officeDocument/2006/relationships/slideMaster" Target="slideMasters/slideMaster36.xml"/><Relationship Id="rId21" Type="http://schemas.openxmlformats.org/officeDocument/2006/relationships/slideMaster" Target="slideMasters/slideMaster18.xml"/><Relationship Id="rId34" Type="http://schemas.openxmlformats.org/officeDocument/2006/relationships/slideMaster" Target="slideMasters/slideMaster31.xml"/><Relationship Id="rId42" Type="http://schemas.openxmlformats.org/officeDocument/2006/relationships/slideMaster" Target="slideMasters/slideMaster39.xml"/><Relationship Id="rId47" Type="http://schemas.openxmlformats.org/officeDocument/2006/relationships/slideMaster" Target="slideMasters/slideMaster44.xml"/><Relationship Id="rId50" Type="http://schemas.openxmlformats.org/officeDocument/2006/relationships/slideMaster" Target="slideMasters/slideMaster47.xml"/><Relationship Id="rId55" Type="http://schemas.openxmlformats.org/officeDocument/2006/relationships/handoutMaster" Target="handoutMasters/handoutMaster1.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Master" Target="slideMasters/slideMaster13.xml"/><Relationship Id="rId20" Type="http://schemas.openxmlformats.org/officeDocument/2006/relationships/slideMaster" Target="slideMasters/slideMaster17.xml"/><Relationship Id="rId29" Type="http://schemas.openxmlformats.org/officeDocument/2006/relationships/slideMaster" Target="slideMasters/slideMaster26.xml"/><Relationship Id="rId41" Type="http://schemas.openxmlformats.org/officeDocument/2006/relationships/slideMaster" Target="slideMasters/slideMaster38.xml"/><Relationship Id="rId54"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Master" Target="slideMasters/slideMaster21.xml"/><Relationship Id="rId32" Type="http://schemas.openxmlformats.org/officeDocument/2006/relationships/slideMaster" Target="slideMasters/slideMaster29.xml"/><Relationship Id="rId37" Type="http://schemas.openxmlformats.org/officeDocument/2006/relationships/slideMaster" Target="slideMasters/slideMaster34.xml"/><Relationship Id="rId40" Type="http://schemas.openxmlformats.org/officeDocument/2006/relationships/slideMaster" Target="slideMasters/slideMaster37.xml"/><Relationship Id="rId45" Type="http://schemas.openxmlformats.org/officeDocument/2006/relationships/slideMaster" Target="slideMasters/slideMaster42.xml"/><Relationship Id="rId53" Type="http://schemas.openxmlformats.org/officeDocument/2006/relationships/slide" Target="slides/slide3.xml"/><Relationship Id="rId58"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Master" Target="slideMasters/slideMaster12.xml"/><Relationship Id="rId23" Type="http://schemas.openxmlformats.org/officeDocument/2006/relationships/slideMaster" Target="slideMasters/slideMaster20.xml"/><Relationship Id="rId28" Type="http://schemas.openxmlformats.org/officeDocument/2006/relationships/slideMaster" Target="slideMasters/slideMaster25.xml"/><Relationship Id="rId36" Type="http://schemas.openxmlformats.org/officeDocument/2006/relationships/slideMaster" Target="slideMasters/slideMaster33.xml"/><Relationship Id="rId49" Type="http://schemas.openxmlformats.org/officeDocument/2006/relationships/slideMaster" Target="slideMasters/slideMaster46.xml"/><Relationship Id="rId57" Type="http://schemas.openxmlformats.org/officeDocument/2006/relationships/commentAuthors" Target="commentAuthors.xml"/><Relationship Id="rId61" Type="http://schemas.openxmlformats.org/officeDocument/2006/relationships/tableStyles" Target="tableStyles.xml"/><Relationship Id="rId10" Type="http://schemas.openxmlformats.org/officeDocument/2006/relationships/slideMaster" Target="slideMasters/slideMaster7.xml"/><Relationship Id="rId19" Type="http://schemas.openxmlformats.org/officeDocument/2006/relationships/slideMaster" Target="slideMasters/slideMaster16.xml"/><Relationship Id="rId31" Type="http://schemas.openxmlformats.org/officeDocument/2006/relationships/slideMaster" Target="slideMasters/slideMaster28.xml"/><Relationship Id="rId44" Type="http://schemas.openxmlformats.org/officeDocument/2006/relationships/slideMaster" Target="slideMasters/slideMaster41.xml"/><Relationship Id="rId52" Type="http://schemas.openxmlformats.org/officeDocument/2006/relationships/slide" Target="slides/slide2.xml"/><Relationship Id="rId60"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Master" Target="slideMasters/slideMaster19.xml"/><Relationship Id="rId27" Type="http://schemas.openxmlformats.org/officeDocument/2006/relationships/slideMaster" Target="slideMasters/slideMaster24.xml"/><Relationship Id="rId30" Type="http://schemas.openxmlformats.org/officeDocument/2006/relationships/slideMaster" Target="slideMasters/slideMaster27.xml"/><Relationship Id="rId35" Type="http://schemas.openxmlformats.org/officeDocument/2006/relationships/slideMaster" Target="slideMasters/slideMaster32.xml"/><Relationship Id="rId43" Type="http://schemas.openxmlformats.org/officeDocument/2006/relationships/slideMaster" Target="slideMasters/slideMaster40.xml"/><Relationship Id="rId48" Type="http://schemas.openxmlformats.org/officeDocument/2006/relationships/slideMaster" Target="slideMasters/slideMaster45.xml"/><Relationship Id="rId56" Type="http://schemas.openxmlformats.org/officeDocument/2006/relationships/tags" Target="tags/tag1.xml"/><Relationship Id="rId8" Type="http://schemas.openxmlformats.org/officeDocument/2006/relationships/slideMaster" Target="slideMasters/slideMaster5.xml"/><Relationship Id="rId51" Type="http://schemas.openxmlformats.org/officeDocument/2006/relationships/slide" Target="slides/slide1.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25" Type="http://schemas.openxmlformats.org/officeDocument/2006/relationships/slideMaster" Target="slideMasters/slideMaster22.xml"/><Relationship Id="rId33" Type="http://schemas.openxmlformats.org/officeDocument/2006/relationships/slideMaster" Target="slideMasters/slideMaster30.xml"/><Relationship Id="rId38" Type="http://schemas.openxmlformats.org/officeDocument/2006/relationships/slideMaster" Target="slideMasters/slideMaster35.xml"/><Relationship Id="rId46" Type="http://schemas.openxmlformats.org/officeDocument/2006/relationships/slideMaster" Target="slideMasters/slideMaster43.xml"/><Relationship Id="rId59"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4.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r>
              <a:rPr dirty="0">
                <a:latin typeface="Microsoft YaHei"/>
                <a:cs typeface="Microsoft YaHei"/>
              </a:rPr>
              <a:t>WinHEC 2015</a:t>
            </a: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Microsoft YaHei" panose="020B0503020204020204" pitchFamily="34" charset="-122"/>
              </a:rPr>
              <a:t>4/11/2017 1:21 PM</a:t>
            </a:fld>
            <a:endParaRPr lang="zh-CN" dirty="0">
              <a:latin typeface="Microsoft YaHei"/>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Microsoft YaHei"/>
                <a:cs typeface="Microsoft YaHei"/>
              </a:rPr>
              <a:t>© 2015 Microsoft Corporation.保留所有权利。Microsoft 对本演示文稿中的信息不做任何明示、暗示或法定担保。</a:t>
            </a:r>
            <a:endParaRPr lang="zh-CN" sz="400" dirty="0">
              <a:gradFill>
                <a:gsLst>
                  <a:gs pos="0">
                    <a:schemeClr val="tx1"/>
                  </a:gs>
                  <a:gs pos="100000">
                    <a:schemeClr val="tx1"/>
                  </a:gs>
                </a:gsLst>
                <a:lin ang="5400000" scaled="0"/>
              </a:gradFill>
              <a:latin typeface="Microsoft YaHei"/>
              <a:ea typeface="Microsoft YaHei"/>
              <a:cs typeface="Microsoft YaHei"/>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Microsoft YaHei" panose="020B0503020204020204" pitchFamily="34" charset="-122"/>
              </a:rPr>
              <a:t>‹#›</a:t>
            </a:fld>
            <a:endParaRPr lang="zh-CN" dirty="0">
              <a:latin typeface="Microsoft YaHei"/>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a:latin typeface="Microsoft YaHei"/>
                <a:cs typeface="Microsoft YaHei"/>
              </a:rPr>
              <a:t>WinHEC 2015</a:t>
            </a:r>
            <a:endParaRPr lang="en-US" altLang="zh-CN" dirty="0">
              <a:latin typeface="Microsoft YaHei" panose="020B0503020204020204" pitchFamily="34" charset="-122"/>
            </a:endParaRPr>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Microsoft YaHei"/>
                <a:cs typeface="Microsoft YaHei"/>
              </a:rPr>
              <a:t>© 2015 Microsoft Corporation.保留所有权利。Microsoft 对本演示文稿中的信息不做任何明示、暗示或法定担保。</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Microsoft YaHei" panose="020B0503020204020204" pitchFamily="34" charset="-122"/>
              </a:defRPr>
            </a:lvl1pPr>
          </a:lstStyle>
          <a:p>
            <a:fld id="{38EEC551-8CDA-4EB6-89BB-2A86C9F091C8}" type="datetime8">
              <a:rPr lang="en-US" smtClean="0"/>
              <a:pPr/>
              <a:t>4/11/2017 1:20 PM</a:t>
            </a:fld>
            <a:endParaRPr lang="zh-CN"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Microsoft YaHei" panose="020B0503020204020204" pitchFamily="34" charset="-122"/>
              </a:defRPr>
            </a:lvl1pPr>
          </a:lstStyle>
          <a:p>
            <a:fld id="{B4008EB6-D09E-4580-8CD6-DDB14511944F}" type="slidenum">
              <a:rPr lang="en-US" smtClean="0"/>
              <a:pPr/>
              <a:t>‹#›</a:t>
            </a:fld>
            <a:endParaRPr lang="zh-CN"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Microsoft YaHei" panose="020B0503020204020204" pitchFamily="34" charset="-122"/>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Microsoft YaHei" panose="020B0503020204020204" pitchFamily="34" charset="-122"/>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Microsoft YaHei" panose="020B0503020204020204" pitchFamily="34" charset="-122"/>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Microsoft YaHei" panose="020B0503020204020204" pitchFamily="34" charset="-122"/>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Microsoft YaHei" panose="020B0503020204020204" pitchFamily="34" charset="-122"/>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a:t>
            </a:r>
            <a:r>
              <a:rPr lang="en-US" baseline="0" dirty="0"/>
              <a:t> is the whole (top level) Dev Ops story where Dev build </a:t>
            </a:r>
            <a:r>
              <a:rPr lang="en-US" baseline="0" dirty="0" err="1"/>
              <a:t>wounderful</a:t>
            </a:r>
            <a:r>
              <a:rPr lang="en-US" baseline="0" dirty="0"/>
              <a:t> apps, using CI they mange their code, builds, and releases. Connecting to a repository, they can deploy to Azure Websites, build in the cloud, deploy to a slot to test and validate, swap into production, deployed across the globe as needed, monitor and get feedback, on which </a:t>
            </a:r>
            <a:r>
              <a:rPr lang="en-US" baseline="0" dirty="0" err="1"/>
              <a:t>devs</a:t>
            </a:r>
            <a:r>
              <a:rPr lang="en-US" baseline="0" dirty="0"/>
              <a:t> can make updates.  Rinse and repeat </a:t>
            </a:r>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D581EC0-6C77-47EF-A5F1-48F7DF3073C0}"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608128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2</a:t>
            </a:fld>
            <a:endParaRPr lang="en-US"/>
          </a:p>
        </p:txBody>
      </p:sp>
    </p:spTree>
    <p:extLst>
      <p:ext uri="{BB962C8B-B14F-4D97-AF65-F5344CB8AC3E}">
        <p14:creationId xmlns:p14="http://schemas.microsoft.com/office/powerpoint/2010/main" val="9469388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emf"/><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6.emf"/><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6.emf"/><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6.emf"/><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6.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Master" Target="../slideMasters/slideMaster7.xml"/><Relationship Id="rId5" Type="http://schemas.openxmlformats.org/officeDocument/2006/relationships/image" Target="../media/image13.png"/><Relationship Id="rId4" Type="http://schemas.microsoft.com/office/2007/relationships/hdphoto" Target="../media/hdphoto1.wdp"/></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16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7.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7.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7.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7.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5.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18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Master" Target="../slideMasters/slideMaster8.xml"/><Relationship Id="rId5" Type="http://schemas.openxmlformats.org/officeDocument/2006/relationships/image" Target="../media/image13.png"/><Relationship Id="rId4" Type="http://schemas.microsoft.com/office/2007/relationships/hdphoto" Target="../media/hdphoto1.wdp"/></Relationships>
</file>

<file path=ppt/slideLayouts/_rels/slideLayout18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2.png"/><Relationship Id="rId1" Type="http://schemas.openxmlformats.org/officeDocument/2006/relationships/slideMaster" Target="../slideMasters/slideMaster8.xml"/></Relationships>
</file>

<file path=ppt/slideLayouts/_rels/slideLayout18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2.png"/><Relationship Id="rId1" Type="http://schemas.openxmlformats.org/officeDocument/2006/relationships/slideMaster" Target="../slideMasters/slideMaster8.xml"/></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8.xml"/></Relationships>
</file>

<file path=ppt/slideLayouts/_rels/slideLayout19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8.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6.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8.xml"/></Relationships>
</file>

<file path=ppt/slideLayouts/_rels/slideLayout20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8.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2.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8.png"/><Relationship Id="rId1" Type="http://schemas.openxmlformats.org/officeDocument/2006/relationships/slideMaster" Target="../slideMasters/slideMaster8.xml"/></Relationships>
</file>

<file path=ppt/slideLayouts/_rels/slideLayout2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9.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9.xml"/></Relationships>
</file>

<file path=ppt/slideLayouts/_rels/slideLayout2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Master" Target="../slideMasters/slideMaster10.xml"/><Relationship Id="rId5" Type="http://schemas.openxmlformats.org/officeDocument/2006/relationships/image" Target="../media/image13.png"/><Relationship Id="rId4" Type="http://schemas.microsoft.com/office/2007/relationships/hdphoto" Target="../media/hdphoto1.wdp"/></Relationships>
</file>

<file path=ppt/slideLayouts/_rels/slideLayout23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2.png"/><Relationship Id="rId1" Type="http://schemas.openxmlformats.org/officeDocument/2006/relationships/slideMaster" Target="../slideMasters/slideMaster10.xml"/></Relationships>
</file>

<file path=ppt/slideLayouts/_rels/slideLayout23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2.png"/><Relationship Id="rId1" Type="http://schemas.openxmlformats.org/officeDocument/2006/relationships/slideMaster" Target="../slideMasters/slideMaster10.xml"/></Relationships>
</file>

<file path=ppt/slideLayouts/_rels/slideLayout23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0.xml"/></Relationships>
</file>

<file path=ppt/slideLayouts/_rels/slideLayout234.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10.xml"/></Relationships>
</file>

<file path=ppt/slideLayouts/_rels/slideLayout23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0.xml"/></Relationships>
</file>

<file path=ppt/slideLayouts/_rels/slideLayout25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0.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7.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8.png"/><Relationship Id="rId1" Type="http://schemas.openxmlformats.org/officeDocument/2006/relationships/slideMaster" Target="../slideMasters/slideMaster10.xml"/></Relationships>
</file>

<file path=ppt/slideLayouts/_rels/slideLayout258.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2.jpeg"/><Relationship Id="rId1" Type="http://schemas.openxmlformats.org/officeDocument/2006/relationships/slideMaster" Target="../slideMasters/slideMaster11.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eg"/><Relationship Id="rId1" Type="http://schemas.openxmlformats.org/officeDocument/2006/relationships/slideMaster" Target="../slideMasters/slideMaster12.xml"/><Relationship Id="rId4" Type="http://schemas.openxmlformats.org/officeDocument/2006/relationships/image" Target="../media/image26.png"/></Relationships>
</file>

<file path=ppt/slideLayouts/_rels/slideLayout26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7.jpeg"/><Relationship Id="rId1" Type="http://schemas.openxmlformats.org/officeDocument/2006/relationships/slideMaster" Target="../slideMasters/slideMaster12.xml"/><Relationship Id="rId4" Type="http://schemas.openxmlformats.org/officeDocument/2006/relationships/image" Target="../media/image26.png"/></Relationships>
</file>

<file path=ppt/slideLayouts/_rels/slideLayout26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Master" Target="../slideMasters/slideMaster12.xml"/></Relationships>
</file>

<file path=ppt/slideLayouts/_rels/slideLayout26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6.emf"/><Relationship Id="rId1" Type="http://schemas.openxmlformats.org/officeDocument/2006/relationships/slideMaster" Target="../slideMasters/slideMaster1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0.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12.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2.xml"/></Relationships>
</file>

<file path=ppt/slideLayouts/_rels/slideLayout296.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2.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2.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08.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31.jpeg"/><Relationship Id="rId1" Type="http://schemas.openxmlformats.org/officeDocument/2006/relationships/slideMaster" Target="../slideMasters/slideMaster13.xml"/></Relationships>
</file>

<file path=ppt/slideLayouts/_rels/slideLayout30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1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1.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13.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13.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1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14.xml"/></Relationships>
</file>

<file path=ppt/slideLayouts/_rels/slideLayout34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4.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5.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2.jpeg"/><Relationship Id="rId1" Type="http://schemas.openxmlformats.org/officeDocument/2006/relationships/slideMaster" Target="../slideMasters/slideMaster15.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48.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6.emf"/><Relationship Id="rId1" Type="http://schemas.openxmlformats.org/officeDocument/2006/relationships/slideMaster" Target="../slideMasters/slideMaster15.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5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15.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16.xml"/></Relationships>
</file>

<file path=ppt/slideLayouts/_rels/slideLayout361.x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slideMaster" Target="../slideMasters/slideMaster16.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6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6.xml"/></Relationships>
</file>

<file path=ppt/slideLayouts/_rels/slideLayout36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6.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6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6.emf"/><Relationship Id="rId1" Type="http://schemas.openxmlformats.org/officeDocument/2006/relationships/slideMaster" Target="../slideMasters/slideMaster17.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0.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6.emf"/><Relationship Id="rId1" Type="http://schemas.openxmlformats.org/officeDocument/2006/relationships/slideMaster" Target="../slideMasters/slideMaster17.xml"/></Relationships>
</file>

<file path=ppt/slideLayouts/_rels/slideLayout371.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7.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8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7.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7.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9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18.xml"/></Relationships>
</file>

<file path=ppt/slideLayouts/_rels/slideLayout39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18.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1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18.xml"/></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16.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6.emf"/><Relationship Id="rId1" Type="http://schemas.openxmlformats.org/officeDocument/2006/relationships/slideMaster" Target="../slideMasters/slideMaster19.xml"/></Relationships>
</file>

<file path=ppt/slideLayouts/_rels/slideLayout417.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9.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46.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22.xml"/></Relationships>
</file>

<file path=ppt/slideLayouts/_rels/slideLayout44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23.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466.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24.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483.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26.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491.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45.jpeg"/><Relationship Id="rId1" Type="http://schemas.openxmlformats.org/officeDocument/2006/relationships/slideMaster" Target="../slideMasters/slideMaster28.xml"/></Relationships>
</file>

<file path=ppt/slideLayouts/_rels/slideLayout492.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28.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50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29.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522.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Master" Target="../slideMasters/slideMaster30.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54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32.xml"/></Relationships>
</file>

<file path=ppt/slideLayouts/_rels/slideLayout544.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Master" Target="../slideMasters/slideMaster32.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548.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6.emf"/><Relationship Id="rId1" Type="http://schemas.openxmlformats.org/officeDocument/2006/relationships/slideMaster" Target="../slideMasters/slideMaster32.xml"/><Relationship Id="rId4" Type="http://schemas.openxmlformats.org/officeDocument/2006/relationships/image" Target="../media/image50.png"/></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552.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34.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565.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34.xml"/></Relationships>
</file>

<file path=ppt/slideLayouts/_rels/slideLayout56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Master" Target="../slideMasters/slideMaster34.xml"/></Relationships>
</file>

<file path=ppt/slideLayouts/_rels/slideLayout56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Master" Target="../slideMasters/slideMaster35.xml"/></Relationships>
</file>

<file path=ppt/slideLayouts/_rels/slideLayout56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4.png"/><Relationship Id="rId1" Type="http://schemas.openxmlformats.org/officeDocument/2006/relationships/slideMaster" Target="../slideMasters/slideMaster35.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57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7.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7.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58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7.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60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8.xml"/></Relationships>
</file>

<file path=ppt/slideLayouts/_rels/slideLayout60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9.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6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9.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9.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63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jpg"/><Relationship Id="rId1" Type="http://schemas.openxmlformats.org/officeDocument/2006/relationships/slideMaster" Target="../slideMasters/slideMaster41.xml"/><Relationship Id="rId4" Type="http://schemas.openxmlformats.org/officeDocument/2006/relationships/image" Target="../media/image26.png"/></Relationships>
</file>

<file path=ppt/slideLayouts/_rels/slideLayout63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8.jpg"/><Relationship Id="rId1" Type="http://schemas.openxmlformats.org/officeDocument/2006/relationships/slideMaster" Target="../slideMasters/slideMaster41.xml"/><Relationship Id="rId4" Type="http://schemas.openxmlformats.org/officeDocument/2006/relationships/image" Target="../media/image26.png"/></Relationships>
</file>

<file path=ppt/slideLayouts/_rels/slideLayout63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57.png"/><Relationship Id="rId1" Type="http://schemas.openxmlformats.org/officeDocument/2006/relationships/slideMaster" Target="../slideMasters/slideMaster41.xml"/></Relationships>
</file>

<file path=ppt/slideLayouts/_rels/slideLayout63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6.emf"/><Relationship Id="rId1" Type="http://schemas.openxmlformats.org/officeDocument/2006/relationships/slideMaster" Target="../slideMasters/slideMaster41.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64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Master" Target="../slideMasters/slideMaster41.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664.xml.rels><?xml version="1.0" encoding="UTF-8" standalone="yes"?>
<Relationships xmlns="http://schemas.openxmlformats.org/package/2006/relationships"><Relationship Id="rId2" Type="http://schemas.openxmlformats.org/officeDocument/2006/relationships/image" Target="../media/image61.jpg"/><Relationship Id="rId1" Type="http://schemas.openxmlformats.org/officeDocument/2006/relationships/slideMaster" Target="../slideMasters/slideMaster41.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669.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4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0.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41.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68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62.png"/><Relationship Id="rId1" Type="http://schemas.openxmlformats.org/officeDocument/2006/relationships/slideMaster" Target="../slideMasters/slideMaster41.xml"/></Relationships>
</file>

<file path=ppt/slideLayouts/_rels/slideLayout682.xml.rels><?xml version="1.0" encoding="UTF-8" standalone="yes"?>
<Relationships xmlns="http://schemas.openxmlformats.org/package/2006/relationships"><Relationship Id="rId2" Type="http://schemas.openxmlformats.org/officeDocument/2006/relationships/image" Target="../media/image63.jpg"/><Relationship Id="rId1" Type="http://schemas.openxmlformats.org/officeDocument/2006/relationships/slideMaster" Target="../slideMasters/slideMaster4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684.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65.jpeg"/><Relationship Id="rId1" Type="http://schemas.openxmlformats.org/officeDocument/2006/relationships/slideMaster" Target="../slideMasters/slideMaster42.xml"/></Relationships>
</file>

<file path=ppt/slideLayouts/_rels/slideLayout685.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65.jpeg"/><Relationship Id="rId1" Type="http://schemas.openxmlformats.org/officeDocument/2006/relationships/slideMaster" Target="../slideMasters/slideMaster42.xml"/></Relationships>
</file>

<file path=ppt/slideLayouts/_rels/slideLayout686.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66.png"/><Relationship Id="rId1" Type="http://schemas.openxmlformats.org/officeDocument/2006/relationships/slideMaster" Target="../slideMasters/slideMaster42.xml"/></Relationships>
</file>

<file path=ppt/slideLayouts/_rels/slideLayout687.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42.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69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Master" Target="../slideMasters/slideMaster4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704.xml.rels><?xml version="1.0" encoding="UTF-8" standalone="yes"?>
<Relationships xmlns="http://schemas.openxmlformats.org/package/2006/relationships"><Relationship Id="rId2" Type="http://schemas.openxmlformats.org/officeDocument/2006/relationships/image" Target="../media/image69.jpg"/><Relationship Id="rId1" Type="http://schemas.openxmlformats.org/officeDocument/2006/relationships/slideMaster" Target="../slideMasters/slideMaster42.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0.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42.xml"/></Relationships>
</file>

<file path=ppt/slideLayouts/_rels/slideLayout711.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42.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71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emf"/><Relationship Id="rId1" Type="http://schemas.openxmlformats.org/officeDocument/2006/relationships/slideMaster" Target="../slideMasters/slideMaster43.xml"/></Relationships>
</file>

<file path=ppt/slideLayouts/_rels/slideLayout715.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6.emf"/><Relationship Id="rId1" Type="http://schemas.openxmlformats.org/officeDocument/2006/relationships/slideMaster" Target="../slideMasters/slideMaster43.xml"/></Relationships>
</file>

<file path=ppt/slideLayouts/_rels/slideLayout716.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43.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73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3.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735.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Master" Target="../slideMasters/slideMaster43.xml"/></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737.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Master" Target="../slideMasters/slideMaster43.xml"/></Relationships>
</file>

<file path=ppt/slideLayouts/_rels/slideLayout738.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44.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748.xml.rels><?xml version="1.0" encoding="UTF-8" standalone="yes"?>
<Relationships xmlns="http://schemas.openxmlformats.org/package/2006/relationships"><Relationship Id="rId2" Type="http://schemas.openxmlformats.org/officeDocument/2006/relationships/image" Target="../media/image63.jpg"/><Relationship Id="rId1" Type="http://schemas.openxmlformats.org/officeDocument/2006/relationships/slideMaster" Target="../slideMasters/slideMaster44.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753.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44.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75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jpg"/><Relationship Id="rId1" Type="http://schemas.openxmlformats.org/officeDocument/2006/relationships/slideMaster" Target="../slideMasters/slideMaster45.xml"/><Relationship Id="rId5" Type="http://schemas.openxmlformats.org/officeDocument/2006/relationships/image" Target="../media/image74.png"/><Relationship Id="rId4" Type="http://schemas.microsoft.com/office/2007/relationships/hdphoto" Target="../media/hdphoto2.wdp"/></Relationships>
</file>

<file path=ppt/slideLayouts/_rels/slideLayout75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73.png"/><Relationship Id="rId1" Type="http://schemas.openxmlformats.org/officeDocument/2006/relationships/slideMaster" Target="../slideMasters/slideMaster45.xml"/></Relationships>
</file>

<file path=ppt/slideLayouts/_rels/slideLayout75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73.png"/><Relationship Id="rId1" Type="http://schemas.openxmlformats.org/officeDocument/2006/relationships/slideMaster" Target="../slideMasters/slideMaster45.xml"/></Relationships>
</file>

<file path=ppt/slideLayouts/_rels/slideLayout759.xml.rels><?xml version="1.0" encoding="UTF-8" standalone="yes"?>
<Relationships xmlns="http://schemas.openxmlformats.org/package/2006/relationships"><Relationship Id="rId2" Type="http://schemas.openxmlformats.org/officeDocument/2006/relationships/image" Target="../media/image75.jpg"/><Relationship Id="rId1" Type="http://schemas.openxmlformats.org/officeDocument/2006/relationships/slideMaster" Target="../slideMasters/slideMaster4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0.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45.xml"/></Relationships>
</file>

<file path=ppt/slideLayouts/_rels/slideLayout761.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Master" Target="../slideMasters/slideMaster45.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776.xml.rels><?xml version="1.0" encoding="UTF-8" standalone="yes"?>
<Relationships xmlns="http://schemas.openxmlformats.org/package/2006/relationships"><Relationship Id="rId2" Type="http://schemas.openxmlformats.org/officeDocument/2006/relationships/image" Target="../media/image69.jpg"/><Relationship Id="rId1" Type="http://schemas.openxmlformats.org/officeDocument/2006/relationships/slideMaster" Target="../slideMasters/slideMaster45.xml"/></Relationships>
</file>

<file path=ppt/slideLayouts/_rels/slideLayout777.xml.rels><?xml version="1.0" encoding="UTF-8" standalone="yes"?>
<Relationships xmlns="http://schemas.openxmlformats.org/package/2006/relationships"><Relationship Id="rId2" Type="http://schemas.openxmlformats.org/officeDocument/2006/relationships/image" Target="../media/image69.jpg"/><Relationship Id="rId1" Type="http://schemas.openxmlformats.org/officeDocument/2006/relationships/slideMaster" Target="../slideMasters/slideMaster45.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783.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8.png"/><Relationship Id="rId1" Type="http://schemas.openxmlformats.org/officeDocument/2006/relationships/slideMaster" Target="../slideMasters/slideMaster45.xml"/></Relationships>
</file>

<file path=ppt/slideLayouts/_rels/slideLayout784.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77.jpg"/><Relationship Id="rId1" Type="http://schemas.openxmlformats.org/officeDocument/2006/relationships/slideMaster" Target="../slideMasters/slideMaster46.xml"/><Relationship Id="rId4" Type="http://schemas.openxmlformats.org/officeDocument/2006/relationships/image" Target="../media/image78.png"/></Relationships>
</file>

<file path=ppt/slideLayouts/_rels/slideLayout785.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46.xml"/></Relationships>
</file>

<file path=ppt/slideLayouts/_rels/slideLayout786.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46.xml"/></Relationships>
</file>

<file path=ppt/slideLayouts/_rels/slideLayout787.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Master" Target="../slideMasters/slideMaster46.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793.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46.xml"/></Relationships>
</file>

<file path=ppt/slideLayouts/_rels/slideLayout794.xml.rels><?xml version="1.0" encoding="UTF-8" standalone="yes"?>
<Relationships xmlns="http://schemas.openxmlformats.org/package/2006/relationships"><Relationship Id="rId2" Type="http://schemas.openxmlformats.org/officeDocument/2006/relationships/image" Target="../media/image80.emf"/><Relationship Id="rId1" Type="http://schemas.openxmlformats.org/officeDocument/2006/relationships/slideMaster" Target="../slideMasters/slideMaster46.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797.xml.rels><?xml version="1.0" encoding="UTF-8" standalone="yes"?>
<Relationships xmlns="http://schemas.openxmlformats.org/package/2006/relationships"><Relationship Id="rId2" Type="http://schemas.openxmlformats.org/officeDocument/2006/relationships/image" Target="../media/image63.jpg"/><Relationship Id="rId1" Type="http://schemas.openxmlformats.org/officeDocument/2006/relationships/slideMaster" Target="../slideMasters/slideMaster46.xml"/></Relationships>
</file>

<file path=ppt/slideLayouts/_rels/slideLayout798.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image" Target="../media/image81.png"/><Relationship Id="rId1" Type="http://schemas.openxmlformats.org/officeDocument/2006/relationships/slideMaster" Target="../slideMasters/slideMaster46.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802.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46.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805.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83.png"/><Relationship Id="rId1" Type="http://schemas.openxmlformats.org/officeDocument/2006/relationships/slideMaster" Target="../slideMasters/slideMaster46.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809.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84.jpeg"/><Relationship Id="rId1" Type="http://schemas.openxmlformats.org/officeDocument/2006/relationships/slideMaster" Target="../slideMasters/slideMaster47.xml"/><Relationship Id="rId5" Type="http://schemas.openxmlformats.org/officeDocument/2006/relationships/image" Target="../media/image85.png"/><Relationship Id="rId4" Type="http://schemas.openxmlformats.org/officeDocument/2006/relationships/image" Target="../media/image8.emf"/></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0.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6.emf"/><Relationship Id="rId1" Type="http://schemas.openxmlformats.org/officeDocument/2006/relationships/slideMaster" Target="../slideMasters/slideMaster47.xml"/></Relationships>
</file>

<file path=ppt/slideLayouts/_rels/slideLayout811.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6.emf"/><Relationship Id="rId1" Type="http://schemas.openxmlformats.org/officeDocument/2006/relationships/slideMaster" Target="../slideMasters/slideMaster47.xml"/></Relationships>
</file>

<file path=ppt/slideLayouts/_rels/slideLayout812.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86.jpeg"/><Relationship Id="rId1" Type="http://schemas.openxmlformats.org/officeDocument/2006/relationships/slideMaster" Target="../slideMasters/slideMaster47.xml"/><Relationship Id="rId4" Type="http://schemas.openxmlformats.org/officeDocument/2006/relationships/image" Target="../media/image8.emf"/></Relationships>
</file>

<file path=ppt/slideLayouts/_rels/slideLayout813.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87.jpg"/><Relationship Id="rId1" Type="http://schemas.openxmlformats.org/officeDocument/2006/relationships/slideMaster" Target="../slideMasters/slideMaster47.xml"/><Relationship Id="rId4" Type="http://schemas.openxmlformats.org/officeDocument/2006/relationships/image" Target="../media/image8.emf"/></Relationships>
</file>

<file path=ppt/slideLayouts/_rels/slideLayout814.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88.jpg"/><Relationship Id="rId1" Type="http://schemas.openxmlformats.org/officeDocument/2006/relationships/slideMaster" Target="../slideMasters/slideMaster47.xml"/><Relationship Id="rId4" Type="http://schemas.openxmlformats.org/officeDocument/2006/relationships/image" Target="../media/image8.emf"/></Relationships>
</file>

<file path=ppt/slideLayouts/_rels/slideLayout815.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89.jpg"/><Relationship Id="rId1" Type="http://schemas.openxmlformats.org/officeDocument/2006/relationships/slideMaster" Target="../slideMasters/slideMaster47.xml"/><Relationship Id="rId4" Type="http://schemas.openxmlformats.org/officeDocument/2006/relationships/image" Target="../media/image8.emf"/></Relationships>
</file>

<file path=ppt/slideLayouts/_rels/slideLayout816.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90.png"/><Relationship Id="rId1" Type="http://schemas.openxmlformats.org/officeDocument/2006/relationships/slideMaster" Target="../slideMasters/slideMaster47.xml"/><Relationship Id="rId5" Type="http://schemas.openxmlformats.org/officeDocument/2006/relationships/image" Target="../media/image8.emf"/><Relationship Id="rId4" Type="http://schemas.openxmlformats.org/officeDocument/2006/relationships/image" Target="../media/image6.emf"/></Relationships>
</file>

<file path=ppt/slideLayouts/_rels/slideLayout817.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91.jpg"/><Relationship Id="rId1" Type="http://schemas.openxmlformats.org/officeDocument/2006/relationships/slideMaster" Target="../slideMasters/slideMaster47.xml"/><Relationship Id="rId4" Type="http://schemas.openxmlformats.org/officeDocument/2006/relationships/image" Target="../media/image8.emf"/></Relationships>
</file>

<file path=ppt/slideLayouts/_rels/slideLayout818.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92.jpeg"/><Relationship Id="rId1" Type="http://schemas.openxmlformats.org/officeDocument/2006/relationships/slideMaster" Target="../slideMasters/slideMaster47.xml"/><Relationship Id="rId4" Type="http://schemas.openxmlformats.org/officeDocument/2006/relationships/image" Target="../media/image8.emf"/></Relationships>
</file>

<file path=ppt/slideLayouts/_rels/slideLayout819.xml.rels><?xml version="1.0" encoding="UTF-8" standalone="yes"?>
<Relationships xmlns="http://schemas.openxmlformats.org/package/2006/relationships"><Relationship Id="rId3" Type="http://schemas.openxmlformats.org/officeDocument/2006/relationships/image" Target="../media/image93.jpeg"/><Relationship Id="rId2" Type="http://schemas.openxmlformats.org/officeDocument/2006/relationships/image" Target="../media/image92.jpeg"/><Relationship Id="rId1" Type="http://schemas.openxmlformats.org/officeDocument/2006/relationships/slideMaster" Target="../slideMasters/slideMaster47.xml"/><Relationship Id="rId5" Type="http://schemas.openxmlformats.org/officeDocument/2006/relationships/image" Target="../media/image8.emf"/><Relationship Id="rId4" Type="http://schemas.openxmlformats.org/officeDocument/2006/relationships/image" Target="../media/image6.emf"/></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0.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94.jpg"/><Relationship Id="rId1" Type="http://schemas.openxmlformats.org/officeDocument/2006/relationships/slideMaster" Target="../slideMasters/slideMaster47.xml"/><Relationship Id="rId4" Type="http://schemas.openxmlformats.org/officeDocument/2006/relationships/image" Target="../media/image8.emf"/></Relationships>
</file>

<file path=ppt/slideLayouts/_rels/slideLayout821.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95.jpg"/><Relationship Id="rId1" Type="http://schemas.openxmlformats.org/officeDocument/2006/relationships/slideMaster" Target="../slideMasters/slideMaster47.xml"/><Relationship Id="rId4" Type="http://schemas.openxmlformats.org/officeDocument/2006/relationships/image" Target="../media/image8.emf"/></Relationships>
</file>

<file path=ppt/slideLayouts/_rels/slideLayout822.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96.jpg"/><Relationship Id="rId1" Type="http://schemas.openxmlformats.org/officeDocument/2006/relationships/slideMaster" Target="../slideMasters/slideMaster47.xml"/><Relationship Id="rId4" Type="http://schemas.openxmlformats.org/officeDocument/2006/relationships/image" Target="../media/image8.emf"/></Relationships>
</file>

<file path=ppt/slideLayouts/_rels/slideLayout823.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6.emf"/><Relationship Id="rId1" Type="http://schemas.openxmlformats.org/officeDocument/2006/relationships/slideMaster" Target="../slideMasters/slideMaster47.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838.xml.rels><?xml version="1.0" encoding="UTF-8" standalone="yes"?>
<Relationships xmlns="http://schemas.openxmlformats.org/package/2006/relationships"><Relationship Id="rId2" Type="http://schemas.openxmlformats.org/officeDocument/2006/relationships/image" Target="../media/image97.jpg"/><Relationship Id="rId1" Type="http://schemas.openxmlformats.org/officeDocument/2006/relationships/slideMaster" Target="../slideMasters/slideMaster47.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842.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47.xml"/></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emf"/><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6.emf"/><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Footer Placeholder 2"/>
          <p:cNvSpPr>
            <a:spLocks noGrp="1"/>
          </p:cNvSpPr>
          <p:nvPr>
            <p:ph type="ftr" sz="quarter" idx="3"/>
          </p:nvPr>
        </p:nvSpPr>
        <p:spPr>
          <a:xfrm>
            <a:off x="0" y="6623050"/>
            <a:ext cx="4197350" cy="371475"/>
          </a:xfrm>
          <a:prstGeom prst="rect">
            <a:avLst/>
          </a:prstGeom>
        </p:spPr>
        <p:txBody>
          <a:bodyPr vert="horz" lIns="182880" tIns="45720" rIns="182880" bIns="45720" rtlCol="0" anchor="ctr"/>
          <a:lstStyle>
            <a:lvl1pPr algn="l">
              <a:defRPr sz="1000">
                <a:solidFill>
                  <a:schemeClr val="tx1">
                    <a:tint val="75000"/>
                  </a:schemeClr>
                </a:solidFill>
              </a:defRPr>
            </a:lvl1pPr>
          </a:lstStyle>
          <a:p>
            <a:r>
              <a:rPr lang="en-US">
                <a:solidFill>
                  <a:srgbClr val="505050">
                    <a:tint val="75000"/>
                  </a:srgbClr>
                </a:solidFill>
              </a:rPr>
              <a:t>Windows 10 Product Overview</a:t>
            </a:r>
            <a:endParaRPr lang="en-US" dirty="0">
              <a:solidFill>
                <a:srgbClr val="505050">
                  <a:tint val="75000"/>
                </a:srgbClr>
              </a:solidFill>
            </a:endParaRPr>
          </a:p>
        </p:txBody>
      </p:sp>
      <p:sp>
        <p:nvSpPr>
          <p:cNvPr id="5" name="Slide Number Placeholder 5"/>
          <p:cNvSpPr>
            <a:spLocks noGrp="1"/>
          </p:cNvSpPr>
          <p:nvPr>
            <p:ph type="sldNum" sz="quarter" idx="4"/>
          </p:nvPr>
        </p:nvSpPr>
        <p:spPr>
          <a:xfrm>
            <a:off x="9639300" y="6623050"/>
            <a:ext cx="2797175" cy="371475"/>
          </a:xfrm>
          <a:prstGeom prst="rect">
            <a:avLst/>
          </a:prstGeom>
        </p:spPr>
        <p:txBody>
          <a:bodyPr vert="horz" lIns="182880" tIns="45720" rIns="182880" bIns="45720" rtlCol="0" anchor="ctr"/>
          <a:lstStyle>
            <a:lvl1pPr algn="r">
              <a:defRPr sz="1000">
                <a:solidFill>
                  <a:schemeClr val="tx1">
                    <a:tint val="75000"/>
                  </a:schemeClr>
                </a:solidFill>
              </a:defRPr>
            </a:lvl1pPr>
          </a:lstStyle>
          <a:p>
            <a:fld id="{6503E857-4F15-4ECA-BD4D-D22AAAB9E67A}" type="slidenum">
              <a:rPr lang="en-US" smtClean="0">
                <a:solidFill>
                  <a:srgbClr val="505050">
                    <a:tint val="75000"/>
                  </a:srgbClr>
                </a:solidFill>
              </a:rPr>
              <a:pPr/>
              <a:t>‹#›</a:t>
            </a:fld>
            <a:endParaRPr lang="en-US" dirty="0">
              <a:solidFill>
                <a:srgbClr val="505050">
                  <a:tint val="75000"/>
                </a:srgbClr>
              </a:solidFill>
            </a:endParaRPr>
          </a:p>
        </p:txBody>
      </p:sp>
    </p:spTree>
    <p:extLst>
      <p:ext uri="{BB962C8B-B14F-4D97-AF65-F5344CB8AC3E}">
        <p14:creationId xmlns:p14="http://schemas.microsoft.com/office/powerpoint/2010/main" val="86743378"/>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Footer Placeholder 2"/>
          <p:cNvSpPr>
            <a:spLocks noGrp="1"/>
          </p:cNvSpPr>
          <p:nvPr>
            <p:ph type="ftr" sz="quarter" idx="3"/>
          </p:nvPr>
        </p:nvSpPr>
        <p:spPr>
          <a:xfrm>
            <a:off x="0" y="6623050"/>
            <a:ext cx="4197350" cy="371475"/>
          </a:xfrm>
          <a:prstGeom prst="rect">
            <a:avLst/>
          </a:prstGeom>
        </p:spPr>
        <p:txBody>
          <a:bodyPr vert="horz" lIns="182880" tIns="45720" rIns="182880" bIns="45720" rtlCol="0" anchor="ctr"/>
          <a:lstStyle>
            <a:lvl1pPr algn="l">
              <a:defRPr sz="1000">
                <a:solidFill>
                  <a:schemeClr val="tx1">
                    <a:tint val="75000"/>
                  </a:schemeClr>
                </a:solidFill>
              </a:defRPr>
            </a:lvl1pPr>
          </a:lstStyle>
          <a:p>
            <a:r>
              <a:rPr lang="en-US">
                <a:solidFill>
                  <a:srgbClr val="505050">
                    <a:tint val="75000"/>
                  </a:srgbClr>
                </a:solidFill>
              </a:rPr>
              <a:t>Windows 10 Product Overview</a:t>
            </a:r>
            <a:endParaRPr lang="en-US" dirty="0">
              <a:solidFill>
                <a:srgbClr val="505050">
                  <a:tint val="75000"/>
                </a:srgbClr>
              </a:solidFill>
            </a:endParaRPr>
          </a:p>
        </p:txBody>
      </p:sp>
      <p:sp>
        <p:nvSpPr>
          <p:cNvPr id="7" name="Slide Number Placeholder 5"/>
          <p:cNvSpPr>
            <a:spLocks noGrp="1"/>
          </p:cNvSpPr>
          <p:nvPr>
            <p:ph type="sldNum" sz="quarter" idx="4"/>
          </p:nvPr>
        </p:nvSpPr>
        <p:spPr>
          <a:xfrm>
            <a:off x="9639300" y="6623050"/>
            <a:ext cx="2797175" cy="371475"/>
          </a:xfrm>
          <a:prstGeom prst="rect">
            <a:avLst/>
          </a:prstGeom>
        </p:spPr>
        <p:txBody>
          <a:bodyPr vert="horz" lIns="182880" tIns="45720" rIns="182880" bIns="45720" rtlCol="0" anchor="ctr"/>
          <a:lstStyle>
            <a:lvl1pPr algn="r">
              <a:defRPr sz="1000">
                <a:solidFill>
                  <a:schemeClr val="tx1">
                    <a:tint val="75000"/>
                  </a:schemeClr>
                </a:solidFill>
              </a:defRPr>
            </a:lvl1pPr>
          </a:lstStyle>
          <a:p>
            <a:fld id="{6503E857-4F15-4ECA-BD4D-D22AAAB9E67A}" type="slidenum">
              <a:rPr lang="en-US" smtClean="0">
                <a:solidFill>
                  <a:srgbClr val="505050">
                    <a:tint val="75000"/>
                  </a:srgbClr>
                </a:solidFill>
              </a:rPr>
              <a:pPr/>
              <a:t>‹#›</a:t>
            </a:fld>
            <a:endParaRPr lang="en-US" dirty="0">
              <a:solidFill>
                <a:srgbClr val="505050">
                  <a:tint val="75000"/>
                </a:srgbClr>
              </a:solidFill>
            </a:endParaRPr>
          </a:p>
        </p:txBody>
      </p:sp>
    </p:spTree>
    <p:extLst>
      <p:ext uri="{BB962C8B-B14F-4D97-AF65-F5344CB8AC3E}">
        <p14:creationId xmlns:p14="http://schemas.microsoft.com/office/powerpoint/2010/main" val="3892597414"/>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9144000" cy="1181862"/>
          </a:xfrm>
          <a:noFill/>
        </p:spPr>
        <p:txBody>
          <a:bodyPr wrap="square" tIns="91440" bIns="91440" anchor="t" anchorCtr="0">
            <a:spAutoFit/>
          </a:bodyPr>
          <a:lstStyle>
            <a:lvl1pPr>
              <a:defRPr sz="7200" spc="-100" baseline="0">
                <a:gradFill>
                  <a:gsLst>
                    <a:gs pos="24779">
                      <a:srgbClr val="000000"/>
                    </a:gs>
                    <a:gs pos="70000">
                      <a:srgbClr val="000000"/>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9143999" cy="738664"/>
          </a:xfrm>
          <a:noFill/>
        </p:spPr>
        <p:txBody>
          <a:bodyPr wrap="square" lIns="182880" tIns="146304" rIns="182880" bIns="146304">
            <a:spAutoFit/>
          </a:bodyPr>
          <a:lstStyle>
            <a:lvl1pPr marL="0" indent="0">
              <a:spcBef>
                <a:spcPts val="0"/>
              </a:spcBef>
              <a:buNone/>
              <a:defRPr sz="3200" spc="0" baseline="0">
                <a:gradFill>
                  <a:gsLst>
                    <a:gs pos="24779">
                      <a:srgbClr val="000000"/>
                    </a:gs>
                    <a:gs pos="70000">
                      <a:srgbClr val="000000"/>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0186886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9143999"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14332836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7219008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92035">
                      <a:srgbClr val="000000"/>
                    </a:gs>
                    <a:gs pos="75000">
                      <a:srgbClr val="000000"/>
                    </a:gs>
                  </a:gsLst>
                  <a:lin ang="5400000" scaled="0"/>
                </a:gradFill>
              </a:defRPr>
            </a:lvl1pPr>
          </a:lstStyle>
          <a:p>
            <a:r>
              <a:rPr lang="en-US" dirty="0"/>
              <a:t>Section title</a:t>
            </a:r>
          </a:p>
        </p:txBody>
      </p:sp>
    </p:spTree>
    <p:extLst>
      <p:ext uri="{BB962C8B-B14F-4D97-AF65-F5344CB8AC3E}">
        <p14:creationId xmlns:p14="http://schemas.microsoft.com/office/powerpoint/2010/main" val="380036602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dpi="0" rotWithShape="1">
            <a:blip r:embed="rId2"/>
            <a:srcRect/>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11591271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6824041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29119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12522414"/>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marL="0" marR="0" lvl="0" indent="0" algn="l" defTabSz="93229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gradFill>
                  <a:gsLst>
                    <a:gs pos="0">
                      <a:srgbClr val="505050"/>
                    </a:gs>
                    <a:gs pos="100000">
                      <a:srgbClr val="505050"/>
                    </a:gs>
                  </a:gsLst>
                  <a:lin ang="5400000" scaled="0"/>
                </a:gradFill>
                <a:effectLst/>
                <a:uLnTx/>
                <a:uFillTx/>
                <a:latin typeface="Segoe UI"/>
                <a:ea typeface="+mn-ea"/>
                <a:cs typeface="Segoe UI" pitchFamily="34" charset="0"/>
              </a:rPr>
              <a:t>© 2016 Microsoft Corporation. All rights reserved. </a:t>
            </a:r>
          </a:p>
        </p:txBody>
      </p:sp>
      <p:pic>
        <p:nvPicPr>
          <p:cNvPr id="5" name="Picture 4"/>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464013" y="479425"/>
            <a:ext cx="1436313" cy="306604"/>
          </a:xfrm>
          <a:prstGeom prst="rect">
            <a:avLst/>
          </a:prstGeom>
        </p:spPr>
      </p:pic>
    </p:spTree>
    <p:extLst>
      <p:ext uri="{BB962C8B-B14F-4D97-AF65-F5344CB8AC3E}">
        <p14:creationId xmlns:p14="http://schemas.microsoft.com/office/powerpoint/2010/main" val="425462800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0699438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2"/>
          <p:cNvSpPr>
            <a:spLocks noGrp="1"/>
          </p:cNvSpPr>
          <p:nvPr>
            <p:ph type="ftr" sz="quarter" idx="3"/>
          </p:nvPr>
        </p:nvSpPr>
        <p:spPr>
          <a:xfrm>
            <a:off x="0" y="6623050"/>
            <a:ext cx="4197350" cy="371475"/>
          </a:xfrm>
          <a:prstGeom prst="rect">
            <a:avLst/>
          </a:prstGeom>
        </p:spPr>
        <p:txBody>
          <a:bodyPr vert="horz" lIns="182880" tIns="45720" rIns="182880" bIns="45720" rtlCol="0" anchor="ctr"/>
          <a:lstStyle>
            <a:lvl1pPr algn="l">
              <a:defRPr sz="1000">
                <a:solidFill>
                  <a:schemeClr val="tx1">
                    <a:tint val="75000"/>
                  </a:schemeClr>
                </a:solidFill>
              </a:defRPr>
            </a:lvl1pPr>
          </a:lstStyle>
          <a:p>
            <a:r>
              <a:rPr lang="en-US">
                <a:solidFill>
                  <a:srgbClr val="505050">
                    <a:tint val="75000"/>
                  </a:srgbClr>
                </a:solidFill>
              </a:rPr>
              <a:t>Windows 10 Product Overview</a:t>
            </a:r>
            <a:endParaRPr lang="en-US" dirty="0">
              <a:solidFill>
                <a:srgbClr val="505050">
                  <a:tint val="75000"/>
                </a:srgbClr>
              </a:solidFill>
            </a:endParaRPr>
          </a:p>
        </p:txBody>
      </p:sp>
      <p:sp>
        <p:nvSpPr>
          <p:cNvPr id="7" name="Slide Number Placeholder 5"/>
          <p:cNvSpPr>
            <a:spLocks noGrp="1"/>
          </p:cNvSpPr>
          <p:nvPr>
            <p:ph type="sldNum" sz="quarter" idx="4"/>
          </p:nvPr>
        </p:nvSpPr>
        <p:spPr>
          <a:xfrm>
            <a:off x="9639300" y="6623050"/>
            <a:ext cx="2797175" cy="371475"/>
          </a:xfrm>
          <a:prstGeom prst="rect">
            <a:avLst/>
          </a:prstGeom>
        </p:spPr>
        <p:txBody>
          <a:bodyPr vert="horz" lIns="182880" tIns="45720" rIns="182880" bIns="45720" rtlCol="0" anchor="ctr"/>
          <a:lstStyle>
            <a:lvl1pPr algn="r">
              <a:defRPr sz="1000">
                <a:solidFill>
                  <a:schemeClr val="tx1">
                    <a:tint val="75000"/>
                  </a:schemeClr>
                </a:solidFill>
              </a:defRPr>
            </a:lvl1pPr>
          </a:lstStyle>
          <a:p>
            <a:fld id="{6503E857-4F15-4ECA-BD4D-D22AAAB9E67A}" type="slidenum">
              <a:rPr lang="en-US" smtClean="0">
                <a:solidFill>
                  <a:srgbClr val="505050">
                    <a:tint val="75000"/>
                  </a:srgbClr>
                </a:solidFill>
              </a:rPr>
              <a:pPr/>
              <a:t>‹#›</a:t>
            </a:fld>
            <a:endParaRPr lang="en-US" dirty="0">
              <a:solidFill>
                <a:srgbClr val="505050">
                  <a:tint val="75000"/>
                </a:srgbClr>
              </a:solidFill>
            </a:endParaRPr>
          </a:p>
        </p:txBody>
      </p:sp>
    </p:spTree>
    <p:extLst>
      <p:ext uri="{BB962C8B-B14F-4D97-AF65-F5344CB8AC3E}">
        <p14:creationId xmlns:p14="http://schemas.microsoft.com/office/powerpoint/2010/main" val="2790069376"/>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83628" y="1668463"/>
            <a:ext cx="8778210" cy="5029200"/>
          </a:xfrm>
        </p:spPr>
        <p:txBody>
          <a:bodyPr wrap="square">
            <a:noAutofit/>
          </a:bodyPr>
          <a:lstStyle>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83148" y="1668463"/>
            <a:ext cx="2743200" cy="5029200"/>
          </a:xfrm>
        </p:spPr>
        <p:txBody>
          <a:bodyPr>
            <a:noAutofit/>
          </a:bodyPr>
          <a:lstStyle>
            <a:lvl1pPr marL="0" indent="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a:t>Click to edit Master text styles</a:t>
            </a:r>
          </a:p>
        </p:txBody>
      </p:sp>
    </p:spTree>
    <p:extLst>
      <p:ext uri="{BB962C8B-B14F-4D97-AF65-F5344CB8AC3E}">
        <p14:creationId xmlns:p14="http://schemas.microsoft.com/office/powerpoint/2010/main" val="3673529364"/>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9" name="Picture 18" hidden="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59230" y="6240963"/>
            <a:ext cx="1278510" cy="274137"/>
          </a:xfrm>
          <a:prstGeom prst="rect">
            <a:avLst/>
          </a:prstGeom>
        </p:spPr>
      </p:pic>
      <p:pic>
        <p:nvPicPr>
          <p:cNvPr id="8" name="Picture 7"/>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invGray">
          <a:xfrm>
            <a:off x="464013" y="490736"/>
            <a:ext cx="1436313" cy="306604"/>
          </a:xfrm>
          <a:prstGeom prst="rect">
            <a:avLst/>
          </a:prstGeom>
        </p:spPr>
      </p:pic>
      <p:sp>
        <p:nvSpPr>
          <p:cNvPr id="12" name="Freeform 11"/>
          <p:cNvSpPr>
            <a:spLocks noEditPoints="1"/>
          </p:cNvSpPr>
          <p:nvPr userDrawn="1"/>
        </p:nvSpPr>
        <p:spPr bwMode="black">
          <a:xfrm>
            <a:off x="2137568" y="2473325"/>
            <a:ext cx="8161338"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Tree>
    <p:extLst>
      <p:ext uri="{BB962C8B-B14F-4D97-AF65-F5344CB8AC3E}">
        <p14:creationId xmlns:p14="http://schemas.microsoft.com/office/powerpoint/2010/main" val="22085536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Slide - Microsoft">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8" name="Title 1"/>
          <p:cNvSpPr>
            <a:spLocks noGrp="1"/>
          </p:cNvSpPr>
          <p:nvPr>
            <p:ph type="title" hasCustomPrompt="1"/>
          </p:nvPr>
        </p:nvSpPr>
        <p:spPr>
          <a:xfrm>
            <a:off x="274702" y="2125678"/>
            <a:ext cx="100583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74701" y="3955786"/>
            <a:ext cx="100583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rotWithShape="1">
          <a:blip r:embed="rId3" cstate="email">
            <a:extLst>
              <a:ext uri="{28A0092B-C50C-407E-A947-70E740481C1C}">
                <a14:useLocalDpi xmlns:a14="http://schemas.microsoft.com/office/drawing/2010/main"/>
              </a:ext>
            </a:extLst>
          </a:blip>
          <a:srcRect b="1380"/>
          <a:stretch/>
        </p:blipFill>
        <p:spPr bwMode="invGray">
          <a:xfrm>
            <a:off x="457200" y="490736"/>
            <a:ext cx="1449939" cy="306604"/>
          </a:xfrm>
          <a:prstGeom prst="rect">
            <a:avLst/>
          </a:prstGeom>
        </p:spPr>
      </p:pic>
      <p:sp>
        <p:nvSpPr>
          <p:cNvPr id="7" name="Text Placeholder 2"/>
          <p:cNvSpPr>
            <a:spLocks noGrp="1"/>
          </p:cNvSpPr>
          <p:nvPr>
            <p:ph type="body" sz="quarter" idx="13" hasCustomPrompt="1"/>
          </p:nvPr>
        </p:nvSpPr>
        <p:spPr>
          <a:xfrm>
            <a:off x="8504238" y="307621"/>
            <a:ext cx="3656013"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
        <p:nvSpPr>
          <p:cNvPr id="2" name="TextBox 1"/>
          <p:cNvSpPr txBox="1"/>
          <p:nvPr userDrawn="1"/>
        </p:nvSpPr>
        <p:spPr>
          <a:xfrm>
            <a:off x="288989" y="6072577"/>
            <a:ext cx="1900200" cy="627864"/>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#Build2016</a:t>
            </a:r>
          </a:p>
        </p:txBody>
      </p:sp>
    </p:spTree>
    <p:extLst>
      <p:ext uri="{BB962C8B-B14F-4D97-AF65-F5344CB8AC3E}">
        <p14:creationId xmlns:p14="http://schemas.microsoft.com/office/powerpoint/2010/main" val="1187102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Slide - Build">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8" name="Title 1"/>
          <p:cNvSpPr>
            <a:spLocks noGrp="1"/>
          </p:cNvSpPr>
          <p:nvPr>
            <p:ph type="title" hasCustomPrompt="1"/>
          </p:nvPr>
        </p:nvSpPr>
        <p:spPr>
          <a:xfrm>
            <a:off x="274702" y="2125678"/>
            <a:ext cx="100583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74701" y="3955786"/>
            <a:ext cx="100583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7" name="Text Placeholder 2"/>
          <p:cNvSpPr>
            <a:spLocks noGrp="1"/>
          </p:cNvSpPr>
          <p:nvPr>
            <p:ph type="body" sz="quarter" idx="13" hasCustomPrompt="1"/>
          </p:nvPr>
        </p:nvSpPr>
        <p:spPr>
          <a:xfrm>
            <a:off x="8504238" y="307621"/>
            <a:ext cx="3656013"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
        <p:nvSpPr>
          <p:cNvPr id="8" name="Freeform 7"/>
          <p:cNvSpPr>
            <a:spLocks noChangeAspect="1" noEditPoints="1"/>
          </p:cNvSpPr>
          <p:nvPr userDrawn="1"/>
        </p:nvSpPr>
        <p:spPr bwMode="black">
          <a:xfrm>
            <a:off x="457200" y="490736"/>
            <a:ext cx="1239006" cy="310896"/>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04040"/>
              </a:solidFill>
              <a:effectLst/>
              <a:uLnTx/>
              <a:uFillTx/>
              <a:latin typeface="Segoe UI"/>
              <a:ea typeface="+mn-ea"/>
              <a:cs typeface="+mn-cs"/>
            </a:endParaRPr>
          </a:p>
        </p:txBody>
      </p:sp>
      <p:sp>
        <p:nvSpPr>
          <p:cNvPr id="9" name="TextBox 8"/>
          <p:cNvSpPr txBox="1"/>
          <p:nvPr userDrawn="1"/>
        </p:nvSpPr>
        <p:spPr>
          <a:xfrm>
            <a:off x="288989" y="6072577"/>
            <a:ext cx="1900200" cy="627864"/>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#Build2016</a:t>
            </a:r>
          </a:p>
        </p:txBody>
      </p:sp>
    </p:spTree>
    <p:extLst>
      <p:ext uri="{BB962C8B-B14F-4D97-AF65-F5344CB8AC3E}">
        <p14:creationId xmlns:p14="http://schemas.microsoft.com/office/powerpoint/2010/main" val="19564131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6511034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0263758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3571799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3519903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2918118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1321696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a:xfrm>
            <a:off x="274638" y="749808"/>
            <a:ext cx="11889564" cy="917575"/>
          </a:xfrm>
        </p:spPr>
        <p:txBody>
          <a:bodyPr/>
          <a:lstStyle/>
          <a:p>
            <a:r>
              <a:rPr lang="en-US" dirty="0"/>
              <a:t>Click to edit Master title style</a:t>
            </a:r>
          </a:p>
        </p:txBody>
      </p:sp>
      <p:sp>
        <p:nvSpPr>
          <p:cNvPr id="4" name="Text Placeholder 3"/>
          <p:cNvSpPr>
            <a:spLocks noGrp="1"/>
          </p:cNvSpPr>
          <p:nvPr>
            <p:ph type="body" sz="quarter" idx="10"/>
          </p:nvPr>
        </p:nvSpPr>
        <p:spPr>
          <a:xfrm>
            <a:off x="274638" y="1673352"/>
            <a:ext cx="5733288"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164825" y="1673352"/>
            <a:ext cx="5997013"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12"/>
          </p:nvPr>
        </p:nvSpPr>
        <p:spPr>
          <a:xfrm>
            <a:off x="274638" y="296863"/>
            <a:ext cx="4249236" cy="433965"/>
          </a:xfrm>
        </p:spPr>
        <p:txBody>
          <a:bodyPr lIns="182880" rIns="182880"/>
          <a:lstStyle>
            <a:lvl1pPr marL="0" indent="0">
              <a:buNone/>
              <a:defRPr lang="en-US" sz="1800" kern="1200" spc="-100" baseline="0" dirty="0" smtClean="0">
                <a:gradFill>
                  <a:gsLst>
                    <a:gs pos="5556">
                      <a:schemeClr val="tx2"/>
                    </a:gs>
                    <a:gs pos="27000">
                      <a:schemeClr val="tx2"/>
                    </a:gs>
                  </a:gsLst>
                  <a:lin ang="0" scaled="0"/>
                </a:gradFill>
                <a:latin typeface="+mn-lt"/>
                <a:ea typeface="+mn-ea"/>
                <a:cs typeface="Segoe UI" panose="020B0502040204020203" pitchFamily="34" charset="0"/>
              </a:defRPr>
            </a:lvl1pPr>
          </a:lstStyle>
          <a:p>
            <a:pPr marL="0" marR="0" lvl="0" indent="0" algn="l" defTabSz="914377" rtl="0" eaLnBrk="1" fontAlgn="auto" latinLnBrk="0" hangingPunct="1">
              <a:lnSpc>
                <a:spcPct val="90000"/>
              </a:lnSpc>
              <a:spcBef>
                <a:spcPct val="20000"/>
              </a:spcBef>
              <a:spcAft>
                <a:spcPts val="0"/>
              </a:spcAft>
              <a:buClrTx/>
              <a:buSzPct val="90000"/>
              <a:buFont typeface="Arial" pitchFamily="34" charset="0"/>
              <a:buNone/>
              <a:tabLst/>
            </a:pPr>
            <a:r>
              <a:rPr lang="en-US" dirty="0"/>
              <a:t>Click to edit Master text styles</a:t>
            </a:r>
          </a:p>
        </p:txBody>
      </p:sp>
      <p:sp>
        <p:nvSpPr>
          <p:cNvPr id="7" name="Footer Placeholder 2"/>
          <p:cNvSpPr>
            <a:spLocks noGrp="1"/>
          </p:cNvSpPr>
          <p:nvPr>
            <p:ph type="ftr" sz="quarter" idx="3"/>
          </p:nvPr>
        </p:nvSpPr>
        <p:spPr>
          <a:xfrm>
            <a:off x="0" y="6623050"/>
            <a:ext cx="4197350" cy="371475"/>
          </a:xfrm>
          <a:prstGeom prst="rect">
            <a:avLst/>
          </a:prstGeom>
        </p:spPr>
        <p:txBody>
          <a:bodyPr vert="horz" lIns="182880" tIns="45720" rIns="182880" bIns="45720" rtlCol="0" anchor="ctr"/>
          <a:lstStyle>
            <a:lvl1pPr algn="l">
              <a:defRPr sz="1000">
                <a:solidFill>
                  <a:schemeClr val="tx1">
                    <a:tint val="75000"/>
                  </a:schemeClr>
                </a:solidFill>
              </a:defRPr>
            </a:lvl1pPr>
          </a:lstStyle>
          <a:p>
            <a:r>
              <a:rPr lang="en-US">
                <a:solidFill>
                  <a:srgbClr val="505050">
                    <a:tint val="75000"/>
                  </a:srgbClr>
                </a:solidFill>
              </a:rPr>
              <a:t>Windows 10 Product Overview</a:t>
            </a:r>
            <a:endParaRPr lang="en-US" dirty="0">
              <a:solidFill>
                <a:srgbClr val="505050">
                  <a:tint val="75000"/>
                </a:srgbClr>
              </a:solidFill>
            </a:endParaRPr>
          </a:p>
        </p:txBody>
      </p:sp>
      <p:sp>
        <p:nvSpPr>
          <p:cNvPr id="8" name="Slide Number Placeholder 5"/>
          <p:cNvSpPr>
            <a:spLocks noGrp="1"/>
          </p:cNvSpPr>
          <p:nvPr>
            <p:ph type="sldNum" sz="quarter" idx="4"/>
          </p:nvPr>
        </p:nvSpPr>
        <p:spPr>
          <a:xfrm>
            <a:off x="9639300" y="6623050"/>
            <a:ext cx="2797175" cy="371475"/>
          </a:xfrm>
          <a:prstGeom prst="rect">
            <a:avLst/>
          </a:prstGeom>
        </p:spPr>
        <p:txBody>
          <a:bodyPr vert="horz" lIns="182880" tIns="45720" rIns="182880" bIns="45720" rtlCol="0" anchor="ctr"/>
          <a:lstStyle>
            <a:lvl1pPr algn="r">
              <a:defRPr sz="1000">
                <a:solidFill>
                  <a:schemeClr val="tx1">
                    <a:tint val="75000"/>
                  </a:schemeClr>
                </a:solidFill>
              </a:defRPr>
            </a:lvl1pPr>
          </a:lstStyle>
          <a:p>
            <a:fld id="{6503E857-4F15-4ECA-BD4D-D22AAAB9E67A}" type="slidenum">
              <a:rPr lang="en-US" smtClean="0">
                <a:solidFill>
                  <a:srgbClr val="505050">
                    <a:tint val="75000"/>
                  </a:srgbClr>
                </a:solidFill>
              </a:rPr>
              <a:pPr/>
              <a:t>‹#›</a:t>
            </a:fld>
            <a:endParaRPr lang="en-US" dirty="0">
              <a:solidFill>
                <a:srgbClr val="505050">
                  <a:tint val="75000"/>
                </a:srgbClr>
              </a:solidFill>
            </a:endParaRPr>
          </a:p>
        </p:txBody>
      </p:sp>
    </p:spTree>
    <p:extLst>
      <p:ext uri="{BB962C8B-B14F-4D97-AF65-F5344CB8AC3E}">
        <p14:creationId xmlns:p14="http://schemas.microsoft.com/office/powerpoint/2010/main" val="3323776196"/>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2922899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3567350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25749009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2"/>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557641602"/>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9144000" cy="1181862"/>
          </a:xfrm>
          <a:noFill/>
        </p:spPr>
        <p:txBody>
          <a:bodyPr wrap="square" tIns="91440" bIns="91440" anchor="t" anchorCtr="0">
            <a:spAutoFit/>
          </a:bodyPr>
          <a:lstStyle>
            <a:lvl1pPr>
              <a:defRPr sz="7200" spc="-100" baseline="0">
                <a:gradFill>
                  <a:gsLst>
                    <a:gs pos="24779">
                      <a:srgbClr val="000000"/>
                    </a:gs>
                    <a:gs pos="70000">
                      <a:srgbClr val="000000"/>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9143999" cy="738664"/>
          </a:xfrm>
          <a:noFill/>
        </p:spPr>
        <p:txBody>
          <a:bodyPr wrap="square" lIns="182880" tIns="146304" rIns="182880" bIns="146304">
            <a:spAutoFit/>
          </a:bodyPr>
          <a:lstStyle>
            <a:lvl1pPr marL="0" indent="0">
              <a:spcBef>
                <a:spcPts val="0"/>
              </a:spcBef>
              <a:buNone/>
              <a:defRPr sz="3200" spc="0" baseline="0">
                <a:gradFill>
                  <a:gsLst>
                    <a:gs pos="24779">
                      <a:srgbClr val="000000"/>
                    </a:gs>
                    <a:gs pos="70000">
                      <a:srgbClr val="000000"/>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5753434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9143999"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23196757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7601120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92035">
                      <a:srgbClr val="000000"/>
                    </a:gs>
                    <a:gs pos="75000">
                      <a:srgbClr val="000000"/>
                    </a:gs>
                  </a:gsLst>
                  <a:lin ang="5400000" scaled="0"/>
                </a:gradFill>
              </a:defRPr>
            </a:lvl1pPr>
          </a:lstStyle>
          <a:p>
            <a:r>
              <a:rPr lang="en-US" dirty="0"/>
              <a:t>Section title</a:t>
            </a:r>
          </a:p>
        </p:txBody>
      </p:sp>
    </p:spTree>
    <p:extLst>
      <p:ext uri="{BB962C8B-B14F-4D97-AF65-F5344CB8AC3E}">
        <p14:creationId xmlns:p14="http://schemas.microsoft.com/office/powerpoint/2010/main" val="373176789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dpi="0" rotWithShape="1">
            <a:blip r:embed="rId2"/>
            <a:srcRect/>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05498989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7114464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2"/>
          <p:cNvSpPr>
            <a:spLocks noGrp="1"/>
          </p:cNvSpPr>
          <p:nvPr>
            <p:ph type="ftr" sz="quarter" idx="3"/>
          </p:nvPr>
        </p:nvSpPr>
        <p:spPr>
          <a:xfrm>
            <a:off x="0" y="6623050"/>
            <a:ext cx="4197350" cy="371475"/>
          </a:xfrm>
          <a:prstGeom prst="rect">
            <a:avLst/>
          </a:prstGeom>
        </p:spPr>
        <p:txBody>
          <a:bodyPr vert="horz" lIns="182880" tIns="45720" rIns="182880" bIns="45720" rtlCol="0" anchor="ctr"/>
          <a:lstStyle>
            <a:lvl1pPr algn="l">
              <a:defRPr sz="1000">
                <a:solidFill>
                  <a:schemeClr val="tx1">
                    <a:tint val="75000"/>
                  </a:schemeClr>
                </a:solidFill>
              </a:defRPr>
            </a:lvl1pPr>
          </a:lstStyle>
          <a:p>
            <a:r>
              <a:rPr lang="en-US">
                <a:solidFill>
                  <a:srgbClr val="505050">
                    <a:tint val="75000"/>
                  </a:srgbClr>
                </a:solidFill>
              </a:rPr>
              <a:t>Windows 10 Product Overview</a:t>
            </a:r>
            <a:endParaRPr lang="en-US" dirty="0">
              <a:solidFill>
                <a:srgbClr val="505050">
                  <a:tint val="75000"/>
                </a:srgbClr>
              </a:solidFill>
            </a:endParaRPr>
          </a:p>
        </p:txBody>
      </p:sp>
      <p:sp>
        <p:nvSpPr>
          <p:cNvPr id="7" name="Slide Number Placeholder 5"/>
          <p:cNvSpPr>
            <a:spLocks noGrp="1"/>
          </p:cNvSpPr>
          <p:nvPr>
            <p:ph type="sldNum" sz="quarter" idx="4"/>
          </p:nvPr>
        </p:nvSpPr>
        <p:spPr>
          <a:xfrm>
            <a:off x="9639300" y="6623050"/>
            <a:ext cx="2797175" cy="371475"/>
          </a:xfrm>
          <a:prstGeom prst="rect">
            <a:avLst/>
          </a:prstGeom>
        </p:spPr>
        <p:txBody>
          <a:bodyPr vert="horz" lIns="182880" tIns="45720" rIns="182880" bIns="45720" rtlCol="0" anchor="ctr"/>
          <a:lstStyle>
            <a:lvl1pPr algn="r">
              <a:defRPr sz="1000">
                <a:solidFill>
                  <a:schemeClr val="tx1">
                    <a:tint val="75000"/>
                  </a:schemeClr>
                </a:solidFill>
              </a:defRPr>
            </a:lvl1pPr>
          </a:lstStyle>
          <a:p>
            <a:fld id="{6503E857-4F15-4ECA-BD4D-D22AAAB9E67A}" type="slidenum">
              <a:rPr lang="en-US" smtClean="0">
                <a:solidFill>
                  <a:srgbClr val="505050">
                    <a:tint val="75000"/>
                  </a:srgbClr>
                </a:solidFill>
              </a:rPr>
              <a:pPr/>
              <a:t>‹#›</a:t>
            </a:fld>
            <a:endParaRPr lang="en-US" dirty="0">
              <a:solidFill>
                <a:srgbClr val="505050">
                  <a:tint val="75000"/>
                </a:srgbClr>
              </a:solidFill>
            </a:endParaRPr>
          </a:p>
        </p:txBody>
      </p:sp>
    </p:spTree>
    <p:extLst>
      <p:ext uri="{BB962C8B-B14F-4D97-AF65-F5344CB8AC3E}">
        <p14:creationId xmlns:p14="http://schemas.microsoft.com/office/powerpoint/2010/main" val="1337166467"/>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469013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41081096"/>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marL="0" marR="0" lvl="0" indent="0" algn="l" defTabSz="93229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gradFill>
                  <a:gsLst>
                    <a:gs pos="0">
                      <a:srgbClr val="505050"/>
                    </a:gs>
                    <a:gs pos="100000">
                      <a:srgbClr val="505050"/>
                    </a:gs>
                  </a:gsLst>
                  <a:lin ang="5400000" scaled="0"/>
                </a:gradFill>
                <a:effectLst/>
                <a:uLnTx/>
                <a:uFillTx/>
                <a:latin typeface="Segoe UI"/>
                <a:ea typeface="+mn-ea"/>
                <a:cs typeface="Segoe UI" pitchFamily="34" charset="0"/>
              </a:rPr>
              <a:t>© 2016 Microsoft Corporation. All rights reserved. </a:t>
            </a:r>
          </a:p>
        </p:txBody>
      </p:sp>
      <p:pic>
        <p:nvPicPr>
          <p:cNvPr id="5" name="Picture 4"/>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464013" y="479425"/>
            <a:ext cx="1436313" cy="306604"/>
          </a:xfrm>
          <a:prstGeom prst="rect">
            <a:avLst/>
          </a:prstGeom>
        </p:spPr>
      </p:pic>
    </p:spTree>
    <p:extLst>
      <p:ext uri="{BB962C8B-B14F-4D97-AF65-F5344CB8AC3E}">
        <p14:creationId xmlns:p14="http://schemas.microsoft.com/office/powerpoint/2010/main" val="14875977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2865623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83628" y="1668463"/>
            <a:ext cx="8778210" cy="5029200"/>
          </a:xfrm>
        </p:spPr>
        <p:txBody>
          <a:bodyPr wrap="square">
            <a:noAutofit/>
          </a:bodyPr>
          <a:lstStyle>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83148" y="1668463"/>
            <a:ext cx="2743200" cy="5029200"/>
          </a:xfrm>
        </p:spPr>
        <p:txBody>
          <a:bodyPr>
            <a:noAutofit/>
          </a:bodyPr>
          <a:lstStyle>
            <a:lvl1pPr marL="0" indent="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a:t>Click to edit Master text styles</a:t>
            </a:r>
          </a:p>
        </p:txBody>
      </p:sp>
    </p:spTree>
    <p:extLst>
      <p:ext uri="{BB962C8B-B14F-4D97-AF65-F5344CB8AC3E}">
        <p14:creationId xmlns:p14="http://schemas.microsoft.com/office/powerpoint/2010/main" val="1244885093"/>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89038" y="2125663"/>
            <a:ext cx="10058399" cy="1828800"/>
          </a:xfrm>
        </p:spPr>
        <p:txBody>
          <a:bodyPr/>
          <a:lstStyle>
            <a:lvl1pPr>
              <a:defRPr sz="4800" baseline="0"/>
            </a:lvl1pPr>
          </a:lstStyle>
          <a:p>
            <a:r>
              <a:rPr lang="en-US"/>
              <a:t>Click to edit Master title style</a:t>
            </a:r>
            <a:endParaRPr lang="en-US" dirty="0"/>
          </a:p>
        </p:txBody>
      </p:sp>
    </p:spTree>
    <p:extLst>
      <p:ext uri="{BB962C8B-B14F-4D97-AF65-F5344CB8AC3E}">
        <p14:creationId xmlns:p14="http://schemas.microsoft.com/office/powerpoint/2010/main" val="2663036062"/>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9" name="Picture 18" hidden="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59231" y="6240963"/>
            <a:ext cx="1278510" cy="274137"/>
          </a:xfrm>
          <a:prstGeom prst="rect">
            <a:avLst/>
          </a:prstGeom>
        </p:spPr>
      </p:pic>
      <p:pic>
        <p:nvPicPr>
          <p:cNvPr id="8" name="Picture 7"/>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invGray">
          <a:xfrm>
            <a:off x="464013" y="490737"/>
            <a:ext cx="1436313" cy="306604"/>
          </a:xfrm>
          <a:prstGeom prst="rect">
            <a:avLst/>
          </a:prstGeom>
        </p:spPr>
      </p:pic>
      <p:sp>
        <p:nvSpPr>
          <p:cNvPr id="12" name="Freeform 11"/>
          <p:cNvSpPr>
            <a:spLocks noEditPoints="1"/>
          </p:cNvSpPr>
          <p:nvPr userDrawn="1"/>
        </p:nvSpPr>
        <p:spPr bwMode="black">
          <a:xfrm>
            <a:off x="2137569" y="2473326"/>
            <a:ext cx="8161338"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00BCF2"/>
          </a:solidFill>
          <a:ln>
            <a:noFill/>
          </a:ln>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Tree>
    <p:extLst>
      <p:ext uri="{BB962C8B-B14F-4D97-AF65-F5344CB8AC3E}">
        <p14:creationId xmlns:p14="http://schemas.microsoft.com/office/powerpoint/2010/main" val="14872703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itle Slide - Microsoft">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9231" y="6240963"/>
            <a:ext cx="1278510" cy="274137"/>
          </a:xfrm>
          <a:prstGeom prst="rect">
            <a:avLst/>
          </a:prstGeom>
        </p:spPr>
      </p:pic>
      <p:sp>
        <p:nvSpPr>
          <p:cNvPr id="18" name="Title 1"/>
          <p:cNvSpPr>
            <a:spLocks noGrp="1"/>
          </p:cNvSpPr>
          <p:nvPr>
            <p:ph type="title" hasCustomPrompt="1"/>
          </p:nvPr>
        </p:nvSpPr>
        <p:spPr>
          <a:xfrm>
            <a:off x="274702" y="2125678"/>
            <a:ext cx="10058336" cy="1828786"/>
          </a:xfrm>
          <a:noFill/>
        </p:spPr>
        <p:txBody>
          <a:bodyPr lIns="146304" tIns="91440" rIns="146304" bIns="91440" anchor="t" anchorCtr="0"/>
          <a:lstStyle>
            <a:lvl1pPr>
              <a:defRPr sz="5399" spc="-100"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74702" y="3955786"/>
            <a:ext cx="10058337" cy="1828007"/>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rotWithShape="1">
          <a:blip r:embed="rId3" cstate="email">
            <a:extLst>
              <a:ext uri="{28A0092B-C50C-407E-A947-70E740481C1C}">
                <a14:useLocalDpi xmlns:a14="http://schemas.microsoft.com/office/drawing/2010/main"/>
              </a:ext>
            </a:extLst>
          </a:blip>
          <a:srcRect b="1380"/>
          <a:stretch/>
        </p:blipFill>
        <p:spPr bwMode="invGray">
          <a:xfrm>
            <a:off x="457200" y="490737"/>
            <a:ext cx="1449939" cy="306604"/>
          </a:xfrm>
          <a:prstGeom prst="rect">
            <a:avLst/>
          </a:prstGeom>
        </p:spPr>
      </p:pic>
      <p:sp>
        <p:nvSpPr>
          <p:cNvPr id="7" name="Text Placeholder 2"/>
          <p:cNvSpPr>
            <a:spLocks noGrp="1"/>
          </p:cNvSpPr>
          <p:nvPr>
            <p:ph type="body" sz="quarter" idx="13" hasCustomPrompt="1"/>
          </p:nvPr>
        </p:nvSpPr>
        <p:spPr>
          <a:xfrm>
            <a:off x="8504239" y="307622"/>
            <a:ext cx="3656013" cy="578303"/>
          </a:xfrm>
        </p:spPr>
        <p:txBody>
          <a:bodyPr lIns="182880" tIns="146304" rIns="182880" bIns="146304"/>
          <a:lstStyle>
            <a:lvl1pPr marL="0" indent="0" algn="r">
              <a:buNone/>
              <a:defRPr sz="2000">
                <a:latin typeface="+mn-lt"/>
              </a:defRPr>
            </a:lvl1pPr>
            <a:lvl2pPr marL="342834" indent="0">
              <a:buNone/>
              <a:defRPr sz="2000"/>
            </a:lvl2pPr>
            <a:lvl3pPr marL="571390" indent="0">
              <a:buNone/>
              <a:defRPr sz="2000"/>
            </a:lvl3pPr>
            <a:lvl4pPr marL="799946" indent="0">
              <a:buNone/>
              <a:defRPr sz="2000"/>
            </a:lvl4pPr>
            <a:lvl5pPr marL="1028503" indent="0">
              <a:buNone/>
              <a:defRPr sz="2000"/>
            </a:lvl5pPr>
          </a:lstStyle>
          <a:p>
            <a:pPr lvl="0"/>
            <a:r>
              <a:rPr lang="en-US" dirty="0"/>
              <a:t>Session Code Here</a:t>
            </a:r>
          </a:p>
        </p:txBody>
      </p:sp>
      <p:sp>
        <p:nvSpPr>
          <p:cNvPr id="2" name="TextBox 1"/>
          <p:cNvSpPr txBox="1"/>
          <p:nvPr userDrawn="1"/>
        </p:nvSpPr>
        <p:spPr>
          <a:xfrm>
            <a:off x="288989" y="6072576"/>
            <a:ext cx="1930897" cy="634440"/>
          </a:xfrm>
          <a:prstGeom prst="rect">
            <a:avLst/>
          </a:prstGeom>
          <a:noFill/>
        </p:spPr>
        <p:txBody>
          <a:bodyPr wrap="none" lIns="182854" tIns="146283" rIns="182854" bIns="146283"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#Build2016</a:t>
            </a:r>
          </a:p>
        </p:txBody>
      </p:sp>
    </p:spTree>
    <p:extLst>
      <p:ext uri="{BB962C8B-B14F-4D97-AF65-F5344CB8AC3E}">
        <p14:creationId xmlns:p14="http://schemas.microsoft.com/office/powerpoint/2010/main" val="3603417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itle Slide - Build">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9231" y="6240963"/>
            <a:ext cx="1278510" cy="274137"/>
          </a:xfrm>
          <a:prstGeom prst="rect">
            <a:avLst/>
          </a:prstGeom>
        </p:spPr>
      </p:pic>
      <p:sp>
        <p:nvSpPr>
          <p:cNvPr id="18" name="Title 1"/>
          <p:cNvSpPr>
            <a:spLocks noGrp="1"/>
          </p:cNvSpPr>
          <p:nvPr>
            <p:ph type="title" hasCustomPrompt="1"/>
          </p:nvPr>
        </p:nvSpPr>
        <p:spPr>
          <a:xfrm>
            <a:off x="274702" y="2125678"/>
            <a:ext cx="10058336" cy="1828786"/>
          </a:xfrm>
          <a:noFill/>
        </p:spPr>
        <p:txBody>
          <a:bodyPr lIns="146304" tIns="91440" rIns="146304" bIns="91440" anchor="t" anchorCtr="0"/>
          <a:lstStyle>
            <a:lvl1pPr>
              <a:defRPr sz="5399" spc="-100"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74702" y="3955786"/>
            <a:ext cx="10058337" cy="1828007"/>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7" name="Text Placeholder 2"/>
          <p:cNvSpPr>
            <a:spLocks noGrp="1"/>
          </p:cNvSpPr>
          <p:nvPr>
            <p:ph type="body" sz="quarter" idx="13" hasCustomPrompt="1"/>
          </p:nvPr>
        </p:nvSpPr>
        <p:spPr>
          <a:xfrm>
            <a:off x="8504239" y="307622"/>
            <a:ext cx="3656013" cy="578303"/>
          </a:xfrm>
        </p:spPr>
        <p:txBody>
          <a:bodyPr lIns="182880" tIns="146304" rIns="182880" bIns="146304"/>
          <a:lstStyle>
            <a:lvl1pPr marL="0" indent="0" algn="r">
              <a:buNone/>
              <a:defRPr sz="2000">
                <a:latin typeface="+mn-lt"/>
              </a:defRPr>
            </a:lvl1pPr>
            <a:lvl2pPr marL="342834" indent="0">
              <a:buNone/>
              <a:defRPr sz="2000"/>
            </a:lvl2pPr>
            <a:lvl3pPr marL="571390" indent="0">
              <a:buNone/>
              <a:defRPr sz="2000"/>
            </a:lvl3pPr>
            <a:lvl4pPr marL="799946" indent="0">
              <a:buNone/>
              <a:defRPr sz="2000"/>
            </a:lvl4pPr>
            <a:lvl5pPr marL="1028503" indent="0">
              <a:buNone/>
              <a:defRPr sz="2000"/>
            </a:lvl5pPr>
          </a:lstStyle>
          <a:p>
            <a:pPr lvl="0"/>
            <a:r>
              <a:rPr lang="en-US" dirty="0"/>
              <a:t>Session Code Here</a:t>
            </a:r>
          </a:p>
        </p:txBody>
      </p:sp>
      <p:sp>
        <p:nvSpPr>
          <p:cNvPr id="8" name="Freeform 7"/>
          <p:cNvSpPr>
            <a:spLocks noChangeAspect="1" noEditPoints="1"/>
          </p:cNvSpPr>
          <p:nvPr userDrawn="1"/>
        </p:nvSpPr>
        <p:spPr bwMode="black">
          <a:xfrm>
            <a:off x="457200" y="490736"/>
            <a:ext cx="1239006" cy="310896"/>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04040"/>
              </a:solidFill>
              <a:effectLst/>
              <a:uLnTx/>
              <a:uFillTx/>
              <a:latin typeface="Segoe UI"/>
              <a:ea typeface="+mn-ea"/>
              <a:cs typeface="+mn-cs"/>
            </a:endParaRPr>
          </a:p>
        </p:txBody>
      </p:sp>
      <p:sp>
        <p:nvSpPr>
          <p:cNvPr id="9" name="TextBox 8"/>
          <p:cNvSpPr txBox="1"/>
          <p:nvPr userDrawn="1"/>
        </p:nvSpPr>
        <p:spPr>
          <a:xfrm>
            <a:off x="288989" y="6072576"/>
            <a:ext cx="1930897" cy="634440"/>
          </a:xfrm>
          <a:prstGeom prst="rect">
            <a:avLst/>
          </a:prstGeom>
          <a:noFill/>
        </p:spPr>
        <p:txBody>
          <a:bodyPr wrap="none" lIns="182854" tIns="146283" rIns="182854" bIns="146283"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#Build2016</a:t>
            </a:r>
          </a:p>
        </p:txBody>
      </p:sp>
    </p:spTree>
    <p:extLst>
      <p:ext uri="{BB962C8B-B14F-4D97-AF65-F5344CB8AC3E}">
        <p14:creationId xmlns:p14="http://schemas.microsoft.com/office/powerpoint/2010/main" val="20046736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2389465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2"/>
          <p:cNvSpPr>
            <a:spLocks noGrp="1"/>
          </p:cNvSpPr>
          <p:nvPr>
            <p:ph type="ftr" sz="quarter" idx="3"/>
          </p:nvPr>
        </p:nvSpPr>
        <p:spPr>
          <a:xfrm>
            <a:off x="0" y="6623050"/>
            <a:ext cx="4197350" cy="371475"/>
          </a:xfrm>
          <a:prstGeom prst="rect">
            <a:avLst/>
          </a:prstGeom>
        </p:spPr>
        <p:txBody>
          <a:bodyPr vert="horz" lIns="182880" tIns="45720" rIns="182880" bIns="45720" rtlCol="0" anchor="ctr"/>
          <a:lstStyle>
            <a:lvl1pPr algn="l">
              <a:defRPr sz="1000">
                <a:solidFill>
                  <a:schemeClr val="tx1">
                    <a:tint val="75000"/>
                  </a:schemeClr>
                </a:solidFill>
              </a:defRPr>
            </a:lvl1pPr>
          </a:lstStyle>
          <a:p>
            <a:r>
              <a:rPr lang="en-US">
                <a:solidFill>
                  <a:srgbClr val="505050">
                    <a:tint val="75000"/>
                  </a:srgbClr>
                </a:solidFill>
              </a:rPr>
              <a:t>Windows 10 Product Overview</a:t>
            </a:r>
            <a:endParaRPr lang="en-US" dirty="0">
              <a:solidFill>
                <a:srgbClr val="505050">
                  <a:tint val="75000"/>
                </a:srgbClr>
              </a:solidFill>
            </a:endParaRPr>
          </a:p>
        </p:txBody>
      </p:sp>
      <p:sp>
        <p:nvSpPr>
          <p:cNvPr id="7" name="Slide Number Placeholder 5"/>
          <p:cNvSpPr>
            <a:spLocks noGrp="1"/>
          </p:cNvSpPr>
          <p:nvPr>
            <p:ph type="sldNum" sz="quarter" idx="4"/>
          </p:nvPr>
        </p:nvSpPr>
        <p:spPr>
          <a:xfrm>
            <a:off x="9639300" y="6623050"/>
            <a:ext cx="2797175" cy="371475"/>
          </a:xfrm>
          <a:prstGeom prst="rect">
            <a:avLst/>
          </a:prstGeom>
        </p:spPr>
        <p:txBody>
          <a:bodyPr vert="horz" lIns="182880" tIns="45720" rIns="182880" bIns="45720" rtlCol="0" anchor="ctr"/>
          <a:lstStyle>
            <a:lvl1pPr algn="r">
              <a:defRPr sz="1000">
                <a:solidFill>
                  <a:schemeClr val="tx1">
                    <a:tint val="75000"/>
                  </a:schemeClr>
                </a:solidFill>
              </a:defRPr>
            </a:lvl1pPr>
          </a:lstStyle>
          <a:p>
            <a:fld id="{6503E857-4F15-4ECA-BD4D-D22AAAB9E67A}" type="slidenum">
              <a:rPr lang="en-US" smtClean="0">
                <a:solidFill>
                  <a:srgbClr val="505050">
                    <a:tint val="75000"/>
                  </a:srgbClr>
                </a:solidFill>
              </a:rPr>
              <a:pPr/>
              <a:t>‹#›</a:t>
            </a:fld>
            <a:endParaRPr lang="en-US" dirty="0">
              <a:solidFill>
                <a:srgbClr val="505050">
                  <a:tint val="75000"/>
                </a:srgbClr>
              </a:solidFill>
            </a:endParaRPr>
          </a:p>
        </p:txBody>
      </p:sp>
    </p:spTree>
    <p:extLst>
      <p:ext uri="{BB962C8B-B14F-4D97-AF65-F5344CB8AC3E}">
        <p14:creationId xmlns:p14="http://schemas.microsoft.com/office/powerpoint/2010/main" val="3011999335"/>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4841404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092881"/>
          </a:xfrm>
        </p:spPr>
        <p:txBody>
          <a:bodyPr>
            <a:spAutoFit/>
          </a:bodyPr>
          <a:lstStyle>
            <a:lvl1pPr>
              <a:defRPr sz="3999">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0709468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092881"/>
          </a:xfrm>
        </p:spPr>
        <p:txBody>
          <a:bodyPr>
            <a:spAutoFit/>
          </a:bodyPr>
          <a:lstStyle>
            <a:lvl1pPr>
              <a:defRPr sz="399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7730765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199">
                <a:gradFill>
                  <a:gsLst>
                    <a:gs pos="1250">
                      <a:schemeClr val="tx2"/>
                    </a:gs>
                    <a:gs pos="99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9">
                <a:gradFill>
                  <a:gsLst>
                    <a:gs pos="1250">
                      <a:schemeClr val="tx2"/>
                    </a:gs>
                    <a:gs pos="99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2921097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3686129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0"/>
            <a:ext cx="5486399" cy="1985506"/>
          </a:xfrm>
        </p:spPr>
        <p:txBody>
          <a:bodyPr wrap="square">
            <a:spAutoFit/>
          </a:bodyPr>
          <a:lstStyle>
            <a:lvl1pPr marL="287282" indent="-287282">
              <a:spcBef>
                <a:spcPts val="1224"/>
              </a:spcBef>
              <a:buClr>
                <a:schemeClr val="tx2"/>
              </a:buClr>
              <a:buFont typeface="Arial" pitchFamily="34" charset="0"/>
              <a:buChar char="•"/>
              <a:defRPr sz="3199">
                <a:gradFill>
                  <a:gsLst>
                    <a:gs pos="1250">
                      <a:schemeClr val="tx2"/>
                    </a:gs>
                    <a:gs pos="99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50"/>
            <a:ext cx="5486399" cy="1985506"/>
          </a:xfrm>
        </p:spPr>
        <p:txBody>
          <a:bodyPr wrap="square">
            <a:spAutoFit/>
          </a:bodyPr>
          <a:lstStyle>
            <a:lvl1pPr marL="287282" indent="-287282">
              <a:spcBef>
                <a:spcPts val="1224"/>
              </a:spcBef>
              <a:buClr>
                <a:schemeClr val="tx2"/>
              </a:buClr>
              <a:buFont typeface="Arial" pitchFamily="34" charset="0"/>
              <a:buChar char="•"/>
              <a:defRPr sz="3199">
                <a:gradFill>
                  <a:gsLst>
                    <a:gs pos="1250">
                      <a:schemeClr val="tx2"/>
                    </a:gs>
                    <a:gs pos="99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5112375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0"/>
            <a:ext cx="5486399" cy="1985506"/>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50"/>
            <a:ext cx="5486399" cy="1985506"/>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6186430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67887985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3"/>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736207008"/>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4"/>
            <a:ext cx="9144000" cy="1181862"/>
          </a:xfrm>
          <a:noFill/>
        </p:spPr>
        <p:txBody>
          <a:bodyPr wrap="square" tIns="91440" bIns="91440" anchor="t" anchorCtr="0">
            <a:spAutoFit/>
          </a:bodyPr>
          <a:lstStyle>
            <a:lvl1pPr>
              <a:defRPr sz="7198" spc="-100" baseline="0">
                <a:gradFill>
                  <a:gsLst>
                    <a:gs pos="24779">
                      <a:srgbClr val="000000"/>
                    </a:gs>
                    <a:gs pos="70000">
                      <a:srgbClr val="000000"/>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3954463"/>
            <a:ext cx="9143999" cy="738664"/>
          </a:xfrm>
          <a:noFill/>
        </p:spPr>
        <p:txBody>
          <a:bodyPr wrap="square" lIns="182880" tIns="146304" rIns="182880" bIns="146304">
            <a:spAutoFit/>
          </a:bodyPr>
          <a:lstStyle>
            <a:lvl1pPr marL="0" indent="0">
              <a:spcBef>
                <a:spcPts val="0"/>
              </a:spcBef>
              <a:buNone/>
              <a:defRPr sz="3199" spc="0" baseline="0">
                <a:gradFill>
                  <a:gsLst>
                    <a:gs pos="24779">
                      <a:srgbClr val="000000"/>
                    </a:gs>
                    <a:gs pos="70000">
                      <a:srgbClr val="000000"/>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1372960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2"/>
          <p:cNvSpPr>
            <a:spLocks noGrp="1"/>
          </p:cNvSpPr>
          <p:nvPr>
            <p:ph type="ftr" sz="quarter" idx="3"/>
          </p:nvPr>
        </p:nvSpPr>
        <p:spPr>
          <a:xfrm>
            <a:off x="0" y="6623050"/>
            <a:ext cx="4197350" cy="371475"/>
          </a:xfrm>
          <a:prstGeom prst="rect">
            <a:avLst/>
          </a:prstGeom>
        </p:spPr>
        <p:txBody>
          <a:bodyPr vert="horz" lIns="182880" tIns="45720" rIns="182880" bIns="45720" rtlCol="0" anchor="ctr"/>
          <a:lstStyle>
            <a:lvl1pPr algn="l">
              <a:defRPr sz="1000">
                <a:solidFill>
                  <a:schemeClr val="tx1">
                    <a:tint val="75000"/>
                  </a:schemeClr>
                </a:solidFill>
              </a:defRPr>
            </a:lvl1pPr>
          </a:lstStyle>
          <a:p>
            <a:r>
              <a:rPr lang="en-US">
                <a:solidFill>
                  <a:srgbClr val="505050">
                    <a:tint val="75000"/>
                  </a:srgbClr>
                </a:solidFill>
              </a:rPr>
              <a:t>Windows 10 Product Overview</a:t>
            </a:r>
            <a:endParaRPr lang="en-US" dirty="0">
              <a:solidFill>
                <a:srgbClr val="505050">
                  <a:tint val="75000"/>
                </a:srgbClr>
              </a:solidFill>
            </a:endParaRPr>
          </a:p>
        </p:txBody>
      </p:sp>
      <p:sp>
        <p:nvSpPr>
          <p:cNvPr id="7" name="Slide Number Placeholder 5"/>
          <p:cNvSpPr>
            <a:spLocks noGrp="1"/>
          </p:cNvSpPr>
          <p:nvPr>
            <p:ph type="sldNum" sz="quarter" idx="4"/>
          </p:nvPr>
        </p:nvSpPr>
        <p:spPr>
          <a:xfrm>
            <a:off x="9639300" y="6623050"/>
            <a:ext cx="2797175" cy="371475"/>
          </a:xfrm>
          <a:prstGeom prst="rect">
            <a:avLst/>
          </a:prstGeom>
        </p:spPr>
        <p:txBody>
          <a:bodyPr vert="horz" lIns="182880" tIns="45720" rIns="182880" bIns="45720" rtlCol="0" anchor="ctr"/>
          <a:lstStyle>
            <a:lvl1pPr algn="r">
              <a:defRPr sz="1000">
                <a:solidFill>
                  <a:schemeClr val="tx1">
                    <a:tint val="75000"/>
                  </a:schemeClr>
                </a:solidFill>
              </a:defRPr>
            </a:lvl1pPr>
          </a:lstStyle>
          <a:p>
            <a:fld id="{6503E857-4F15-4ECA-BD4D-D22AAAB9E67A}" type="slidenum">
              <a:rPr lang="en-US" smtClean="0">
                <a:solidFill>
                  <a:srgbClr val="505050">
                    <a:tint val="75000"/>
                  </a:srgbClr>
                </a:solidFill>
              </a:rPr>
              <a:pPr/>
              <a:t>‹#›</a:t>
            </a:fld>
            <a:endParaRPr lang="en-US" dirty="0">
              <a:solidFill>
                <a:srgbClr val="505050">
                  <a:tint val="75000"/>
                </a:srgbClr>
              </a:solidFill>
            </a:endParaRPr>
          </a:p>
        </p:txBody>
      </p:sp>
    </p:spTree>
    <p:extLst>
      <p:ext uri="{BB962C8B-B14F-4D97-AF65-F5344CB8AC3E}">
        <p14:creationId xmlns:p14="http://schemas.microsoft.com/office/powerpoint/2010/main" val="1759324912"/>
      </p:ext>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9143999" cy="1181862"/>
          </a:xfrm>
          <a:noFill/>
        </p:spPr>
        <p:txBody>
          <a:bodyPr wrap="square"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32099098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9268135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92035">
                      <a:srgbClr val="000000"/>
                    </a:gs>
                    <a:gs pos="75000">
                      <a:srgbClr val="000000"/>
                    </a:gs>
                  </a:gsLst>
                  <a:lin ang="5400000" scaled="0"/>
                </a:gradFill>
              </a:defRPr>
            </a:lvl1pPr>
          </a:lstStyle>
          <a:p>
            <a:r>
              <a:rPr lang="en-US" dirty="0"/>
              <a:t>Section title</a:t>
            </a:r>
          </a:p>
        </p:txBody>
      </p:sp>
    </p:spTree>
    <p:extLst>
      <p:ext uri="{BB962C8B-B14F-4D97-AF65-F5344CB8AC3E}">
        <p14:creationId xmlns:p14="http://schemas.microsoft.com/office/powerpoint/2010/main" val="118137731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41426"/>
            <a:ext cx="5486399" cy="2012859"/>
          </a:xfrm>
        </p:spPr>
        <p:txBody>
          <a:bodyPr>
            <a:spAutoFit/>
          </a:bodyPr>
          <a:lstStyle>
            <a:lvl1pPr>
              <a:defRPr sz="659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dpi="0" rotWithShape="1">
            <a:blip r:embed="rId2"/>
            <a:srcRect/>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9338399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1683985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24733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1995931"/>
          </a:xfrm>
        </p:spPr>
        <p:txBody>
          <a:bodyPr/>
          <a:lstStyle>
            <a:lvl1pPr marL="0" indent="0">
              <a:buNone/>
              <a:defRPr sz="32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8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4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0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79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95071579"/>
      </p:ext>
    </p:extLst>
  </p:cSld>
  <p:clrMapOvr>
    <a:masterClrMapping/>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7"/>
            <a:ext cx="11887199" cy="403187"/>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marL="0" marR="0" lvl="0" indent="0" algn="l" defTabSz="932111"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gradFill>
                  <a:gsLst>
                    <a:gs pos="0">
                      <a:srgbClr val="505050"/>
                    </a:gs>
                    <a:gs pos="100000">
                      <a:srgbClr val="505050"/>
                    </a:gs>
                  </a:gsLst>
                  <a:lin ang="5400000" scaled="0"/>
                </a:gradFill>
                <a:effectLst/>
                <a:uLnTx/>
                <a:uFillTx/>
                <a:latin typeface="Segoe UI"/>
                <a:ea typeface="+mn-ea"/>
                <a:cs typeface="Segoe UI" pitchFamily="34" charset="0"/>
              </a:rPr>
              <a:t>© 2016 Microsoft Corporation. All rights reserved. </a:t>
            </a:r>
          </a:p>
        </p:txBody>
      </p:sp>
      <p:pic>
        <p:nvPicPr>
          <p:cNvPr id="5" name="Picture 4"/>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464013" y="479425"/>
            <a:ext cx="1436313" cy="306604"/>
          </a:xfrm>
          <a:prstGeom prst="rect">
            <a:avLst/>
          </a:prstGeom>
        </p:spPr>
      </p:pic>
    </p:spTree>
    <p:extLst>
      <p:ext uri="{BB962C8B-B14F-4D97-AF65-F5344CB8AC3E}">
        <p14:creationId xmlns:p14="http://schemas.microsoft.com/office/powerpoint/2010/main" val="277352254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95148254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Walkin">
    <p:bg bwMode="gray">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3" cstate="email">
            <a:extLst>
              <a:ext uri="{BEBA8EAE-BF5A-486C-A8C5-ECC9F3942E4B}">
                <a14:imgProps xmlns:a14="http://schemas.microsoft.com/office/drawing/2010/main">
                  <a14:imgLayer r:embed="rId4">
                    <a14:imgEffect>
                      <a14:brightnessContrast bright="-1000"/>
                    </a14:imgEffect>
                  </a14:imgLayer>
                </a14:imgProps>
              </a:ext>
              <a:ext uri="{28A0092B-C50C-407E-A947-70E740481C1C}">
                <a14:useLocalDpi xmlns:a14="http://schemas.microsoft.com/office/drawing/2010/main"/>
              </a:ext>
            </a:extLst>
          </a:blip>
          <a:stretch>
            <a:fillRect/>
          </a:stretch>
        </p:blipFill>
        <p:spPr bwMode="gray">
          <a:xfrm>
            <a:off x="10426344" y="6182441"/>
            <a:ext cx="1552931" cy="332660"/>
          </a:xfrm>
          <a:prstGeom prst="rect">
            <a:avLst/>
          </a:prstGeom>
        </p:spPr>
      </p:pic>
      <p:pic>
        <p:nvPicPr>
          <p:cNvPr id="5" name="Picture 4"/>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479281" y="493939"/>
            <a:ext cx="7142451" cy="1371600"/>
          </a:xfrm>
          <a:prstGeom prst="rect">
            <a:avLst/>
          </a:prstGeom>
        </p:spPr>
      </p:pic>
    </p:spTree>
    <p:extLst>
      <p:ext uri="{BB962C8B-B14F-4D97-AF65-F5344CB8AC3E}">
        <p14:creationId xmlns:p14="http://schemas.microsoft.com/office/powerpoint/2010/main" val="385659563"/>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Footer Placeholder 2"/>
          <p:cNvSpPr>
            <a:spLocks noGrp="1"/>
          </p:cNvSpPr>
          <p:nvPr>
            <p:ph type="ftr" sz="quarter" idx="3"/>
          </p:nvPr>
        </p:nvSpPr>
        <p:spPr>
          <a:xfrm>
            <a:off x="0" y="6623050"/>
            <a:ext cx="4197350" cy="371475"/>
          </a:xfrm>
          <a:prstGeom prst="rect">
            <a:avLst/>
          </a:prstGeom>
        </p:spPr>
        <p:txBody>
          <a:bodyPr vert="horz" lIns="182880" tIns="45720" rIns="182880" bIns="45720" rtlCol="0" anchor="ctr"/>
          <a:lstStyle>
            <a:lvl1pPr algn="l">
              <a:defRPr sz="1000">
                <a:solidFill>
                  <a:schemeClr val="tx1">
                    <a:tint val="75000"/>
                  </a:schemeClr>
                </a:solidFill>
              </a:defRPr>
            </a:lvl1pPr>
          </a:lstStyle>
          <a:p>
            <a:r>
              <a:rPr lang="en-US">
                <a:solidFill>
                  <a:srgbClr val="505050">
                    <a:tint val="75000"/>
                  </a:srgbClr>
                </a:solidFill>
              </a:rPr>
              <a:t>Windows 10 Product Overview</a:t>
            </a:r>
            <a:endParaRPr lang="en-US" dirty="0">
              <a:solidFill>
                <a:srgbClr val="505050">
                  <a:tint val="75000"/>
                </a:srgbClr>
              </a:solidFill>
            </a:endParaRPr>
          </a:p>
        </p:txBody>
      </p:sp>
      <p:sp>
        <p:nvSpPr>
          <p:cNvPr id="4" name="Slide Number Placeholder 5"/>
          <p:cNvSpPr>
            <a:spLocks noGrp="1"/>
          </p:cNvSpPr>
          <p:nvPr>
            <p:ph type="sldNum" sz="quarter" idx="4"/>
          </p:nvPr>
        </p:nvSpPr>
        <p:spPr>
          <a:xfrm>
            <a:off x="9639300" y="6623050"/>
            <a:ext cx="2797175" cy="371475"/>
          </a:xfrm>
          <a:prstGeom prst="rect">
            <a:avLst/>
          </a:prstGeom>
        </p:spPr>
        <p:txBody>
          <a:bodyPr vert="horz" lIns="182880" tIns="45720" rIns="182880" bIns="45720" rtlCol="0" anchor="ctr"/>
          <a:lstStyle>
            <a:lvl1pPr algn="r">
              <a:defRPr sz="1000">
                <a:solidFill>
                  <a:schemeClr val="tx1">
                    <a:tint val="75000"/>
                  </a:schemeClr>
                </a:solidFill>
              </a:defRPr>
            </a:lvl1pPr>
          </a:lstStyle>
          <a:p>
            <a:fld id="{6503E857-4F15-4ECA-BD4D-D22AAAB9E67A}" type="slidenum">
              <a:rPr lang="en-US" smtClean="0">
                <a:solidFill>
                  <a:srgbClr val="505050">
                    <a:tint val="75000"/>
                  </a:srgbClr>
                </a:solidFill>
              </a:rPr>
              <a:pPr/>
              <a:t>‹#›</a:t>
            </a:fld>
            <a:endParaRPr lang="en-US" dirty="0">
              <a:solidFill>
                <a:srgbClr val="505050">
                  <a:tint val="75000"/>
                </a:srgbClr>
              </a:solidFill>
            </a:endParaRPr>
          </a:p>
        </p:txBody>
      </p:sp>
    </p:spTree>
    <p:extLst>
      <p:ext uri="{BB962C8B-B14F-4D97-AF65-F5344CB8AC3E}">
        <p14:creationId xmlns:p14="http://schemas.microsoft.com/office/powerpoint/2010/main" val="878903308"/>
      </p:ext>
    </p:extLst>
  </p:cSld>
  <p:clrMapOvr>
    <a:masterClrMapping/>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76" y="4395789"/>
            <a:ext cx="12433300" cy="2601913"/>
          </a:xfrm>
          <a:prstGeom prst="rect">
            <a:avLst/>
          </a:prstGeom>
          <a:solidFill>
            <a:srgbClr val="4DA0E2"/>
          </a:solidFill>
          <a:ln>
            <a:noFill/>
          </a:ln>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 name="Rectangle 7"/>
          <p:cNvSpPr>
            <a:spLocks noChangeArrowheads="1"/>
          </p:cNvSpPr>
          <p:nvPr userDrawn="1"/>
        </p:nvSpPr>
        <p:spPr bwMode="auto">
          <a:xfrm>
            <a:off x="1" y="5843588"/>
            <a:ext cx="12433301" cy="1154113"/>
          </a:xfrm>
          <a:prstGeom prst="rect">
            <a:avLst/>
          </a:prstGeom>
          <a:solidFill>
            <a:srgbClr val="00188F"/>
          </a:solidFill>
          <a:ln>
            <a:noFill/>
          </a:ln>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 name="Rectangle 8"/>
          <p:cNvSpPr>
            <a:spLocks noChangeArrowheads="1"/>
          </p:cNvSpPr>
          <p:nvPr userDrawn="1"/>
        </p:nvSpPr>
        <p:spPr bwMode="auto">
          <a:xfrm>
            <a:off x="3176" y="3409951"/>
            <a:ext cx="12430127" cy="282575"/>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3" name="Rectangle 12"/>
          <p:cNvSpPr/>
          <p:nvPr userDrawn="1"/>
        </p:nvSpPr>
        <p:spPr bwMode="white">
          <a:xfrm>
            <a:off x="0" y="-318"/>
            <a:ext cx="12435840" cy="699516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6540" y="3954458"/>
            <a:ext cx="6399213" cy="1830388"/>
          </a:xfrm>
          <a:noFill/>
        </p:spPr>
        <p:txBody>
          <a:bodyPr lIns="146304" tIns="109728" rIns="146304" bIns="109728">
            <a:noAutofit/>
          </a:bodyPr>
          <a:lstStyle>
            <a:lvl1pPr marL="0" indent="0">
              <a:spcBef>
                <a:spcPts val="0"/>
              </a:spcBef>
              <a:buNone/>
              <a:defRPr sz="359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5999" spc="-100"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email">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a:ext>
            </a:extLst>
          </a:blip>
          <a:stretch>
            <a:fillRect/>
          </a:stretch>
        </p:blipFill>
        <p:spPr bwMode="black">
          <a:xfrm>
            <a:off x="458332" y="6182441"/>
            <a:ext cx="1552931" cy="332660"/>
          </a:xfrm>
          <a:prstGeom prst="rect">
            <a:avLst/>
          </a:prstGeom>
        </p:spPr>
      </p:pic>
      <p:sp>
        <p:nvSpPr>
          <p:cNvPr id="8" name="Rectangle 6"/>
          <p:cNvSpPr>
            <a:spLocks noChangeArrowheads="1"/>
          </p:cNvSpPr>
          <p:nvPr userDrawn="1"/>
        </p:nvSpPr>
        <p:spPr bwMode="auto">
          <a:xfrm>
            <a:off x="3176" y="4395789"/>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4" name="TextBox 7"/>
          <p:cNvSpPr txBox="1"/>
          <p:nvPr userDrawn="1"/>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32559" rtl="0" eaLnBrk="1" fontAlgn="auto" latinLnBrk="0" hangingPunct="1">
              <a:lnSpc>
                <a:spcPct val="100000"/>
              </a:lnSpc>
              <a:spcBef>
                <a:spcPts val="0"/>
              </a:spcBef>
              <a:spcAft>
                <a:spcPts val="0"/>
              </a:spcAft>
              <a:buClrTx/>
              <a:buSzTx/>
              <a:buFontTx/>
              <a:buNone/>
              <a:tabLst/>
              <a:defRPr/>
            </a:pPr>
            <a:r>
              <a:rPr kumimoji="0" lang="en-US" sz="1049" b="0" i="0" u="none" strike="noStrike" kern="1200" cap="none" spc="150"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
        <p:nvSpPr>
          <p:cNvPr id="17" name="Text Placeholder 16"/>
          <p:cNvSpPr>
            <a:spLocks noGrp="1"/>
          </p:cNvSpPr>
          <p:nvPr>
            <p:ph type="body" sz="quarter" idx="13" hasCustomPrompt="1"/>
          </p:nvPr>
        </p:nvSpPr>
        <p:spPr>
          <a:xfrm>
            <a:off x="274638" y="296864"/>
            <a:ext cx="3657600" cy="461665"/>
          </a:xfrm>
        </p:spPr>
        <p:txBody>
          <a:bodyPr/>
          <a:lstStyle>
            <a:lvl1pPr marL="0" indent="0">
              <a:buNone/>
              <a:defRPr sz="2000">
                <a:latin typeface="+mn-lt"/>
              </a:defRPr>
            </a:lvl1pPr>
            <a:lvl2pPr marL="342834" indent="0">
              <a:buNone/>
              <a:defRPr sz="2000"/>
            </a:lvl2pPr>
            <a:lvl3pPr marL="571390" indent="0">
              <a:buNone/>
              <a:defRPr sz="2000"/>
            </a:lvl3pPr>
            <a:lvl4pPr marL="799946" indent="0">
              <a:buNone/>
              <a:defRPr sz="2000"/>
            </a:lvl4pPr>
            <a:lvl5pPr marL="1028503" indent="0">
              <a:buNone/>
              <a:defRPr sz="2000"/>
            </a:lvl5pPr>
          </a:lstStyle>
          <a:p>
            <a:pPr lvl="0"/>
            <a:r>
              <a:rPr lang="en-US" dirty="0"/>
              <a:t>Session Code</a:t>
            </a:r>
          </a:p>
        </p:txBody>
      </p:sp>
      <p:sp>
        <p:nvSpPr>
          <p:cNvPr id="15" name="Text Placeholder 16"/>
          <p:cNvSpPr>
            <a:spLocks noGrp="1"/>
          </p:cNvSpPr>
          <p:nvPr>
            <p:ph type="body" sz="quarter" idx="14" hasCustomPrompt="1"/>
          </p:nvPr>
        </p:nvSpPr>
        <p:spPr>
          <a:xfrm>
            <a:off x="8504240" y="296864"/>
            <a:ext cx="3657600" cy="461665"/>
          </a:xfrm>
        </p:spPr>
        <p:txBody>
          <a:bodyPr/>
          <a:lstStyle>
            <a:lvl1pPr marL="0" indent="0" algn="r">
              <a:buNone/>
              <a:defRPr sz="2000">
                <a:latin typeface="+mn-lt"/>
              </a:defRPr>
            </a:lvl1pPr>
            <a:lvl2pPr marL="342834" indent="0">
              <a:buNone/>
              <a:defRPr sz="2000"/>
            </a:lvl2pPr>
            <a:lvl3pPr marL="571390" indent="0">
              <a:buNone/>
              <a:defRPr sz="2000"/>
            </a:lvl3pPr>
            <a:lvl4pPr marL="799946" indent="0">
              <a:buNone/>
              <a:defRPr sz="2000"/>
            </a:lvl4pPr>
            <a:lvl5pPr marL="1028503" indent="0">
              <a:buNone/>
              <a:defRPr sz="2000"/>
            </a:lvl5pPr>
          </a:lstStyle>
          <a:p>
            <a:pPr lvl="0"/>
            <a:r>
              <a:rPr lang="en-US" dirty="0"/>
              <a:t>Yammer hashtag</a:t>
            </a:r>
          </a:p>
        </p:txBody>
      </p:sp>
    </p:spTree>
    <p:extLst>
      <p:ext uri="{BB962C8B-B14F-4D97-AF65-F5344CB8AC3E}">
        <p14:creationId xmlns:p14="http://schemas.microsoft.com/office/powerpoint/2010/main" val="36751223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par>
                                <p:cTn id="34" presetID="10" presetClass="entr" presetSubtype="0" fill="hold" grpId="0" nodeType="withEffect">
                                  <p:stCondLst>
                                    <p:cond delay="100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950"/>
                                        <p:tgtEl>
                                          <p:spTgt spid="14"/>
                                        </p:tgtEl>
                                      </p:cBhvr>
                                    </p:animEffect>
                                  </p:childTnLst>
                                </p:cTn>
                              </p:par>
                              <p:par>
                                <p:cTn id="37" presetID="63" presetClass="path" presetSubtype="0" decel="100000" fill="hold" grpId="1" nodeType="withEffect">
                                  <p:stCondLst>
                                    <p:cond delay="1000"/>
                                  </p:stCondLst>
                                  <p:childTnLst>
                                    <p:animMotion origin="layout" path="M -0.01455 -1.34362E-6 L -3.90605E-7 -1.34362E-6 " pathEditMode="relative" rAng="0" ptsTypes="AA">
                                      <p:cBhvr>
                                        <p:cTn id="38" dur="950" fill="hold"/>
                                        <p:tgtEl>
                                          <p:spTgt spid="14"/>
                                        </p:tgtEl>
                                        <p:attrNameLst>
                                          <p:attrName>ppt_x</p:attrName>
                                          <p:attrName>ppt_y</p:attrName>
                                        </p:attrNameLst>
                                      </p:cBhvr>
                                      <p:rCtr x="728" y="0"/>
                                    </p:animMotion>
                                  </p:childTnLst>
                                </p:cTn>
                              </p:par>
                              <p:par>
                                <p:cTn id="39" presetID="6" presetClass="emph" presetSubtype="0" accel="100000" autoRev="1" fill="hold" grpId="2" nodeType="withEffect">
                                  <p:stCondLst>
                                    <p:cond delay="300"/>
                                  </p:stCondLst>
                                  <p:childTnLst>
                                    <p:animScale>
                                      <p:cBhvr>
                                        <p:cTn id="40" dur="500" fill="hold"/>
                                        <p:tgtEl>
                                          <p:spTgt spid="14"/>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950"/>
                                        <p:tgtEl>
                                          <p:spTgt spid="17"/>
                                        </p:tgtEl>
                                      </p:cBhvr>
                                    </p:animEffect>
                                  </p:childTnLst>
                                </p:cTn>
                              </p:par>
                              <p:par>
                                <p:cTn id="44" presetID="63" presetClass="path" presetSubtype="0" decel="100000" fill="hold" grpId="1" nodeType="withEffect">
                                  <p:stCondLst>
                                    <p:cond delay="700"/>
                                  </p:stCondLst>
                                  <p:childTnLst>
                                    <p:animMotion origin="layout" path="M -0.01455 -1.34362E-6 L -3.90605E-7 -1.34362E-6 " pathEditMode="relative" rAng="0" ptsTypes="AA">
                                      <p:cBhvr>
                                        <p:cTn id="45" dur="950" fill="hold"/>
                                        <p:tgtEl>
                                          <p:spTgt spid="17"/>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7"/>
                                        </p:tgtEl>
                                      </p:cBhvr>
                                      <p:by x="95000" y="95000"/>
                                    </p:animScale>
                                  </p:childTnLst>
                                </p:cTn>
                              </p:par>
                              <p:par>
                                <p:cTn id="48" presetID="10" presetClass="entr" presetSubtype="0" fill="hold" grpId="0" nodeType="withEffect">
                                  <p:stCondLst>
                                    <p:cond delay="70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950"/>
                                        <p:tgtEl>
                                          <p:spTgt spid="15"/>
                                        </p:tgtEl>
                                      </p:cBhvr>
                                    </p:animEffect>
                                  </p:childTnLst>
                                </p:cTn>
                              </p:par>
                              <p:par>
                                <p:cTn id="51" presetID="63" presetClass="path" presetSubtype="0" decel="100000" fill="hold" grpId="1" nodeType="withEffect">
                                  <p:stCondLst>
                                    <p:cond delay="700"/>
                                  </p:stCondLst>
                                  <p:childTnLst>
                                    <p:animMotion origin="layout" path="M -0.01455 -1.34362E-6 L -3.90605E-7 -1.34362E-6 " pathEditMode="relative" rAng="0" ptsTypes="AA">
                                      <p:cBhvr>
                                        <p:cTn id="52" dur="950" fill="hold"/>
                                        <p:tgtEl>
                                          <p:spTgt spid="15"/>
                                        </p:tgtEl>
                                        <p:attrNameLst>
                                          <p:attrName>ppt_x</p:attrName>
                                          <p:attrName>ppt_y</p:attrName>
                                        </p:attrNameLst>
                                      </p:cBhvr>
                                      <p:rCtr x="728" y="0"/>
                                    </p:animMotion>
                                  </p:childTnLst>
                                </p:cTn>
                              </p:par>
                              <p:par>
                                <p:cTn id="53" presetID="6" presetClass="emph" presetSubtype="0" accel="100000" autoRev="1" fill="hold" grpId="2" nodeType="withEffect">
                                  <p:stCondLst>
                                    <p:cond delay="0"/>
                                  </p:stCondLst>
                                  <p:childTnLst>
                                    <p:animScale>
                                      <p:cBhvr>
                                        <p:cTn id="54" dur="500" fill="hold"/>
                                        <p:tgtEl>
                                          <p:spTgt spid="15"/>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4" grpId="0"/>
      <p:bldP spid="14" grpId="1"/>
      <p:bldP spid="14"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bldP spid="17" grpId="2"/>
      <p:bldP spid="15" grpId="0">
        <p:tmplLst>
          <p:tmpl>
            <p:tnLst>
              <p:par>
                <p:cTn presetID="10" presetClass="entr" presetSubtype="0" fill="hold" nodeType="withEffect">
                  <p:stCondLst>
                    <p:cond delay="700"/>
                  </p:stCondLst>
                  <p:childTnLst>
                    <p:set>
                      <p:cBhvr>
                        <p:cTn dur="1" fill="hold">
                          <p:stCondLst>
                            <p:cond delay="0"/>
                          </p:stCondLst>
                        </p:cTn>
                        <p:tgtEl>
                          <p:spTgt spid="15"/>
                        </p:tgtEl>
                        <p:attrNameLst>
                          <p:attrName>style.visibility</p:attrName>
                        </p:attrNameLst>
                      </p:cBhvr>
                      <p:to>
                        <p:strVal val="visible"/>
                      </p:to>
                    </p:set>
                    <p:animEffect transition="in" filter="fade">
                      <p:cBhvr>
                        <p:cTn dur="950"/>
                        <p:tgtEl>
                          <p:spTgt spid="15"/>
                        </p:tgtEl>
                      </p:cBhvr>
                    </p:animEffect>
                  </p:childTnLst>
                </p:cTn>
              </p:par>
            </p:tnLst>
          </p:tmpl>
        </p:tmplLst>
      </p:bldP>
      <p:bldP spid="15" grpId="1"/>
      <p:bldP spid="15" grpId="2"/>
    </p:bld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1_Title Slide - STATIC">
    <p:bg>
      <p:bgPr>
        <a:solidFill>
          <a:schemeClr val="accent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8"/>
            <a:ext cx="6399213" cy="1830388"/>
          </a:xfrm>
          <a:noFill/>
        </p:spPr>
        <p:txBody>
          <a:bodyPr lIns="146304" tIns="109728" rIns="146304" bIns="109728">
            <a:noAutofit/>
          </a:bodyPr>
          <a:lstStyle>
            <a:lvl1pPr marL="0" indent="0">
              <a:spcBef>
                <a:spcPts val="0"/>
              </a:spcBef>
              <a:buNone/>
              <a:defRPr sz="359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5999" spc="-100"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email">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a:ext>
            </a:extLst>
          </a:blip>
          <a:stretch>
            <a:fillRect/>
          </a:stretch>
        </p:blipFill>
        <p:spPr bwMode="black">
          <a:xfrm>
            <a:off x="458332" y="6182441"/>
            <a:ext cx="1552931" cy="332660"/>
          </a:xfrm>
          <a:prstGeom prst="rect">
            <a:avLst/>
          </a:prstGeom>
        </p:spPr>
      </p:pic>
      <p:sp>
        <p:nvSpPr>
          <p:cNvPr id="8" name="Rectangle 6"/>
          <p:cNvSpPr>
            <a:spLocks noChangeArrowheads="1"/>
          </p:cNvSpPr>
          <p:nvPr userDrawn="1"/>
        </p:nvSpPr>
        <p:spPr bwMode="auto">
          <a:xfrm>
            <a:off x="3176" y="4395789"/>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4" name="TextBox 7"/>
          <p:cNvSpPr txBox="1"/>
          <p:nvPr userDrawn="1"/>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32559" rtl="0" eaLnBrk="1" fontAlgn="auto" latinLnBrk="0" hangingPunct="1">
              <a:lnSpc>
                <a:spcPct val="100000"/>
              </a:lnSpc>
              <a:spcBef>
                <a:spcPts val="0"/>
              </a:spcBef>
              <a:spcAft>
                <a:spcPts val="0"/>
              </a:spcAft>
              <a:buClrTx/>
              <a:buSzTx/>
              <a:buFontTx/>
              <a:buNone/>
              <a:tabLst/>
              <a:defRPr/>
            </a:pPr>
            <a:r>
              <a:rPr kumimoji="0" lang="en-US" sz="1049" b="0" i="0" u="none" strike="noStrike" kern="1200" cap="none" spc="150"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
        <p:nvSpPr>
          <p:cNvPr id="15" name="Text Placeholder 16"/>
          <p:cNvSpPr>
            <a:spLocks noGrp="1"/>
          </p:cNvSpPr>
          <p:nvPr>
            <p:ph type="body" sz="quarter" idx="13" hasCustomPrompt="1"/>
          </p:nvPr>
        </p:nvSpPr>
        <p:spPr>
          <a:xfrm>
            <a:off x="274638" y="296864"/>
            <a:ext cx="3657600" cy="461665"/>
          </a:xfrm>
        </p:spPr>
        <p:txBody>
          <a:bodyPr/>
          <a:lstStyle>
            <a:lvl1pPr marL="0" indent="0">
              <a:buNone/>
              <a:defRPr sz="2000">
                <a:latin typeface="+mn-lt"/>
              </a:defRPr>
            </a:lvl1pPr>
            <a:lvl2pPr marL="342834" indent="0">
              <a:buNone/>
              <a:defRPr sz="2000"/>
            </a:lvl2pPr>
            <a:lvl3pPr marL="571390" indent="0">
              <a:buNone/>
              <a:defRPr sz="2000"/>
            </a:lvl3pPr>
            <a:lvl4pPr marL="799946" indent="0">
              <a:buNone/>
              <a:defRPr sz="2000"/>
            </a:lvl4pPr>
            <a:lvl5pPr marL="1028503" indent="0">
              <a:buNone/>
              <a:defRPr sz="2000"/>
            </a:lvl5pPr>
          </a:lstStyle>
          <a:p>
            <a:pPr lvl="0"/>
            <a:r>
              <a:rPr lang="en-US" dirty="0"/>
              <a:t>Session Code</a:t>
            </a:r>
          </a:p>
        </p:txBody>
      </p:sp>
      <p:sp>
        <p:nvSpPr>
          <p:cNvPr id="10" name="Text Placeholder 16"/>
          <p:cNvSpPr>
            <a:spLocks noGrp="1"/>
          </p:cNvSpPr>
          <p:nvPr>
            <p:ph type="body" sz="quarter" idx="14" hasCustomPrompt="1"/>
          </p:nvPr>
        </p:nvSpPr>
        <p:spPr>
          <a:xfrm>
            <a:off x="8504240" y="296864"/>
            <a:ext cx="3657600" cy="461665"/>
          </a:xfrm>
        </p:spPr>
        <p:txBody>
          <a:bodyPr/>
          <a:lstStyle>
            <a:lvl1pPr marL="0" indent="0" algn="r">
              <a:buNone/>
              <a:defRPr sz="2000">
                <a:latin typeface="+mn-lt"/>
              </a:defRPr>
            </a:lvl1pPr>
            <a:lvl2pPr marL="342834" indent="0">
              <a:buNone/>
              <a:defRPr sz="2000"/>
            </a:lvl2pPr>
            <a:lvl3pPr marL="571390" indent="0">
              <a:buNone/>
              <a:defRPr sz="2000"/>
            </a:lvl3pPr>
            <a:lvl4pPr marL="799946" indent="0">
              <a:buNone/>
              <a:defRPr sz="2000"/>
            </a:lvl4pPr>
            <a:lvl5pPr marL="1028503" indent="0">
              <a:buNone/>
              <a:defRPr sz="2000"/>
            </a:lvl5pPr>
          </a:lstStyle>
          <a:p>
            <a:pPr lvl="0"/>
            <a:r>
              <a:rPr lang="en-US" dirty="0"/>
              <a:t>Yammer hashtag</a:t>
            </a:r>
          </a:p>
        </p:txBody>
      </p:sp>
    </p:spTree>
    <p:extLst>
      <p:ext uri="{BB962C8B-B14F-4D97-AF65-F5344CB8AC3E}">
        <p14:creationId xmlns:p14="http://schemas.microsoft.com/office/powerpoint/2010/main" val="918942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Confidentiality Slide">
    <p:bg bwMode="gray">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4208321072"/>
      </p:ext>
    </p:extLst>
  </p:cSld>
  <p:clrMapOvr>
    <a:masterClrMapping/>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757448" y="304193"/>
            <a:ext cx="4409440" cy="6400800"/>
          </a:xfrm>
          <a:prstGeom prst="rect">
            <a:avLst/>
          </a:prstGeom>
        </p:spPr>
      </p:pic>
      <p:sp>
        <p:nvSpPr>
          <p:cNvPr id="4" name="Rectangle 3"/>
          <p:cNvSpPr/>
          <p:nvPr userDrawn="1"/>
        </p:nvSpPr>
        <p:spPr bwMode="auto">
          <a:xfrm>
            <a:off x="274702" y="1211287"/>
            <a:ext cx="100583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74639" y="1209973"/>
            <a:ext cx="7314044" cy="3475534"/>
          </a:xfrm>
          <a:noFill/>
        </p:spPr>
        <p:txBody>
          <a:bodyPr tIns="91440" bIns="91440" anchor="t" anchorCtr="0"/>
          <a:lstStyle>
            <a:lvl1pPr>
              <a:defRPr sz="7198" spc="-100" baseline="0">
                <a:gradFill>
                  <a:gsLst>
                    <a:gs pos="75912">
                      <a:schemeClr val="tx1"/>
                    </a:gs>
                    <a:gs pos="34307">
                      <a:schemeClr val="tx1"/>
                    </a:gs>
                    <a:gs pos="43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40" y="4685508"/>
            <a:ext cx="7315200" cy="1829593"/>
          </a:xfrm>
          <a:noFill/>
        </p:spPr>
        <p:txBody>
          <a:bodyPr lIns="182880" tIns="146304" rIns="182880" bIns="146304">
            <a:noAutofit/>
          </a:bodyPr>
          <a:lstStyle>
            <a:lvl1pPr marL="0" indent="0">
              <a:spcBef>
                <a:spcPts val="0"/>
              </a:spcBef>
              <a:buNone/>
              <a:defRPr sz="3599" spc="0" baseline="0">
                <a:gradFill>
                  <a:gsLst>
                    <a:gs pos="75912">
                      <a:schemeClr val="tx1"/>
                    </a:gs>
                    <a:gs pos="34307">
                      <a:schemeClr val="tx1"/>
                    </a:gs>
                    <a:gs pos="43000">
                      <a:schemeClr val="tx1"/>
                    </a:gs>
                  </a:gsLst>
                  <a:lin ang="5400000" scaled="0"/>
                </a:gradFill>
                <a:latin typeface="+mj-lt"/>
              </a:defRPr>
            </a:lvl1pPr>
          </a:lstStyle>
          <a:p>
            <a:pPr lvl="0"/>
            <a:r>
              <a:rPr lang="en-US" dirty="0"/>
              <a:t>Speaker Name</a:t>
            </a:r>
          </a:p>
        </p:txBody>
      </p:sp>
      <p:sp>
        <p:nvSpPr>
          <p:cNvPr id="7" name="TextBox 7"/>
          <p:cNvSpPr txBox="1"/>
          <p:nvPr userDrawn="1"/>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32559" rtl="0" eaLnBrk="1" fontAlgn="auto" latinLnBrk="0" hangingPunct="1">
              <a:lnSpc>
                <a:spcPct val="100000"/>
              </a:lnSpc>
              <a:spcBef>
                <a:spcPts val="0"/>
              </a:spcBef>
              <a:spcAft>
                <a:spcPts val="0"/>
              </a:spcAft>
              <a:buClrTx/>
              <a:buSzTx/>
              <a:buFontTx/>
              <a:buNone/>
              <a:tabLst/>
              <a:defRPr/>
            </a:pPr>
            <a:r>
              <a:rPr kumimoji="0" lang="en-US" sz="1049" b="0" i="0" u="none" strike="noStrike" kern="1200" cap="none" spc="150"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27560975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100583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74640" y="1209973"/>
            <a:ext cx="9143999" cy="2751698"/>
          </a:xfrm>
          <a:noFill/>
        </p:spPr>
        <p:txBody>
          <a:bodyPr tIns="91440" bIns="91440" anchor="t" anchorCtr="0"/>
          <a:lstStyle>
            <a:lvl1pPr>
              <a:defRPr sz="7198" spc="-100" baseline="0">
                <a:gradFill>
                  <a:gsLst>
                    <a:gs pos="75912">
                      <a:schemeClr val="tx1"/>
                    </a:gs>
                    <a:gs pos="34307">
                      <a:schemeClr val="tx1"/>
                    </a:gs>
                    <a:gs pos="43000">
                      <a:schemeClr val="tx1"/>
                    </a:gs>
                  </a:gsLst>
                  <a:lin ang="5400000" scaled="0"/>
                </a:gradFill>
              </a:defRPr>
            </a:lvl1pPr>
          </a:lstStyle>
          <a:p>
            <a:r>
              <a:rPr lang="en-US" dirty="0"/>
              <a:t>Video title</a:t>
            </a:r>
          </a:p>
        </p:txBody>
      </p:sp>
      <p:sp>
        <p:nvSpPr>
          <p:cNvPr id="5" name="TextBox 7"/>
          <p:cNvSpPr txBox="1"/>
          <p:nvPr userDrawn="1"/>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32559" rtl="0" eaLnBrk="1" fontAlgn="auto" latinLnBrk="0" hangingPunct="1">
              <a:lnSpc>
                <a:spcPct val="100000"/>
              </a:lnSpc>
              <a:spcBef>
                <a:spcPts val="0"/>
              </a:spcBef>
              <a:spcAft>
                <a:spcPts val="0"/>
              </a:spcAft>
              <a:buClrTx/>
              <a:buSzTx/>
              <a:buFontTx/>
              <a:buNone/>
              <a:tabLst/>
              <a:defRPr/>
            </a:pPr>
            <a:r>
              <a:rPr kumimoji="0" lang="en-US" sz="1049" b="0" i="0" u="none" strike="noStrike" kern="1200" cap="none" spc="150"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pic>
        <p:nvPicPr>
          <p:cNvPr id="11" name="Picture 10"/>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22" y="3075629"/>
            <a:ext cx="12436918" cy="3292125"/>
          </a:xfrm>
          <a:prstGeom prst="rect">
            <a:avLst/>
          </a:prstGeom>
        </p:spPr>
      </p:pic>
    </p:spTree>
    <p:extLst>
      <p:ext uri="{BB962C8B-B14F-4D97-AF65-F5344CB8AC3E}">
        <p14:creationId xmlns:p14="http://schemas.microsoft.com/office/powerpoint/2010/main" val="6763331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831975"/>
          </a:xfrm>
          <a:noFill/>
        </p:spPr>
        <p:txBody>
          <a:bodyPr tIns="91440" bIns="91440" anchor="t" anchorCtr="0"/>
          <a:lstStyle>
            <a:lvl1pPr>
              <a:defRPr sz="8799" spc="-100" baseline="0">
                <a:gradFill>
                  <a:gsLst>
                    <a:gs pos="75912">
                      <a:schemeClr val="tx1"/>
                    </a:gs>
                    <a:gs pos="34307">
                      <a:schemeClr val="tx1"/>
                    </a:gs>
                    <a:gs pos="43000">
                      <a:schemeClr val="tx1"/>
                    </a:gs>
                  </a:gsLst>
                  <a:lin ang="5400000" scaled="0"/>
                </a:gradFill>
              </a:defRPr>
            </a:lvl1pPr>
          </a:lstStyle>
          <a:p>
            <a:r>
              <a:rPr lang="en-US" dirty="0"/>
              <a:t>Section title</a:t>
            </a:r>
          </a:p>
        </p:txBody>
      </p:sp>
      <p:sp>
        <p:nvSpPr>
          <p:cNvPr id="3" name="TextBox 7"/>
          <p:cNvSpPr txBox="1"/>
          <p:nvPr userDrawn="1"/>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32559" rtl="0" eaLnBrk="1" fontAlgn="auto" latinLnBrk="0" hangingPunct="1">
              <a:lnSpc>
                <a:spcPct val="100000"/>
              </a:lnSpc>
              <a:spcBef>
                <a:spcPts val="0"/>
              </a:spcBef>
              <a:spcAft>
                <a:spcPts val="0"/>
              </a:spcAft>
              <a:buClrTx/>
              <a:buSzTx/>
              <a:buFontTx/>
              <a:buNone/>
              <a:tabLst/>
              <a:defRPr/>
            </a:pPr>
            <a:r>
              <a:rPr kumimoji="0" lang="en-US" sz="1049" b="0" i="0" u="none" strike="noStrike" kern="1200" cap="none" spc="150"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539278777"/>
      </p:ext>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831975"/>
          </a:xfrm>
          <a:noFill/>
        </p:spPr>
        <p:txBody>
          <a:bodyPr tIns="91440" bIns="91440" anchor="t" anchorCtr="0"/>
          <a:lstStyle>
            <a:lvl1pPr algn="l" defTabSz="932563" rtl="0" eaLnBrk="1" latinLnBrk="0" hangingPunct="1">
              <a:lnSpc>
                <a:spcPct val="90000"/>
              </a:lnSpc>
              <a:spcBef>
                <a:spcPct val="0"/>
              </a:spcBef>
              <a:buNone/>
              <a:defRPr lang="en-US" sz="8799" b="0" kern="1200" cap="none" spc="-100"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dirty="0"/>
              <a:t>Section title</a:t>
            </a:r>
          </a:p>
        </p:txBody>
      </p:sp>
      <p:sp>
        <p:nvSpPr>
          <p:cNvPr id="3" name="TextBox 7"/>
          <p:cNvSpPr txBox="1"/>
          <p:nvPr userDrawn="1"/>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32559" rtl="0" eaLnBrk="1" fontAlgn="auto" latinLnBrk="0" hangingPunct="1">
              <a:lnSpc>
                <a:spcPct val="100000"/>
              </a:lnSpc>
              <a:spcBef>
                <a:spcPts val="0"/>
              </a:spcBef>
              <a:spcAft>
                <a:spcPts val="0"/>
              </a:spcAft>
              <a:buClrTx/>
              <a:buSzTx/>
              <a:buFontTx/>
              <a:buNone/>
              <a:tabLst/>
              <a:defRPr/>
            </a:pPr>
            <a:r>
              <a:rPr kumimoji="0" lang="en-US" sz="1049" b="0" i="0" u="none" strike="noStrike" kern="1200" cap="none" spc="150"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450304143"/>
      </p:ext>
    </p:extLst>
  </p:cSld>
  <p:clrMapOvr>
    <a:masterClrMapping/>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831975"/>
          </a:xfrm>
          <a:noFill/>
        </p:spPr>
        <p:txBody>
          <a:bodyPr tIns="91440" bIns="91440" anchor="t" anchorCtr="0"/>
          <a:lstStyle>
            <a:lvl1pPr algn="l" defTabSz="932563" rtl="0" eaLnBrk="1" latinLnBrk="0" hangingPunct="1">
              <a:lnSpc>
                <a:spcPct val="90000"/>
              </a:lnSpc>
              <a:spcBef>
                <a:spcPct val="0"/>
              </a:spcBef>
              <a:buNone/>
              <a:defRPr lang="en-US" sz="8799" b="0" kern="1200" cap="none" spc="-100"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a:t>Section title</a:t>
            </a:r>
          </a:p>
        </p:txBody>
      </p:sp>
      <p:sp>
        <p:nvSpPr>
          <p:cNvPr id="3" name="TextBox 7"/>
          <p:cNvSpPr txBox="1"/>
          <p:nvPr userDrawn="1"/>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32559" rtl="0" eaLnBrk="1" fontAlgn="auto" latinLnBrk="0" hangingPunct="1">
              <a:lnSpc>
                <a:spcPct val="100000"/>
              </a:lnSpc>
              <a:spcBef>
                <a:spcPts val="0"/>
              </a:spcBef>
              <a:spcAft>
                <a:spcPts val="0"/>
              </a:spcAft>
              <a:buClrTx/>
              <a:buSzTx/>
              <a:buFontTx/>
              <a:buNone/>
              <a:tabLst/>
              <a:defRPr/>
            </a:pPr>
            <a:r>
              <a:rPr kumimoji="0" lang="en-US" sz="1049" b="0" i="0" u="none" strike="noStrike" kern="1200" cap="none" spc="150" normalizeH="0" baseline="0" noProof="0" dirty="0">
                <a:ln>
                  <a:noFill/>
                </a:ln>
                <a:gradFill>
                  <a:gsLst>
                    <a:gs pos="0">
                      <a:srgbClr val="505050">
                        <a:alpha val="50000"/>
                      </a:srgbClr>
                    </a:gs>
                    <a:gs pos="86000">
                      <a:srgbClr val="505050">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14697789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39" y="1212850"/>
            <a:ext cx="11889564" cy="2059025"/>
          </a:xfrm>
        </p:spPr>
        <p:txBody>
          <a:bodyPr/>
          <a:lstStyle>
            <a:lvl1pPr marL="0" indent="0">
              <a:buNone/>
              <a:defRPr/>
            </a:lvl1pPr>
            <a:lvl2pPr marL="28569" indent="0">
              <a:buNone/>
              <a:defRPr sz="2000"/>
            </a:lvl2pPr>
            <a:lvl3pPr marL="223795" indent="0">
              <a:buNone/>
              <a:defRPr sz="2000"/>
            </a:lvl3pPr>
            <a:lvl4pPr marL="476159" indent="0">
              <a:buNone/>
              <a:defRPr sz="1800"/>
            </a:lvl4pPr>
            <a:lvl5pPr marL="739632" indent="0">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p:cNvSpPr txBox="1"/>
          <p:nvPr userDrawn="1"/>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32559" rtl="0" eaLnBrk="1" fontAlgn="auto" latinLnBrk="0" hangingPunct="1">
              <a:lnSpc>
                <a:spcPct val="100000"/>
              </a:lnSpc>
              <a:spcBef>
                <a:spcPts val="0"/>
              </a:spcBef>
              <a:spcAft>
                <a:spcPts val="0"/>
              </a:spcAft>
              <a:buClrTx/>
              <a:buSzTx/>
              <a:buFontTx/>
              <a:buNone/>
              <a:tabLst/>
              <a:defRPr/>
            </a:pPr>
            <a:r>
              <a:rPr kumimoji="0" lang="en-US" sz="1049" b="0" i="0" u="none" strike="noStrike" kern="1200" cap="none" spc="150"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2449751291"/>
      </p:ext>
    </p:extLst>
  </p:cSld>
  <p:clrMapOvr>
    <a:masterClrMapping/>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228302"/>
          </a:xfrm>
        </p:spPr>
        <p:txBody>
          <a:bodyPr>
            <a:spAutoFit/>
          </a:bodyPr>
          <a:lstStyle>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32559" rtl="0" eaLnBrk="1" fontAlgn="auto" latinLnBrk="0" hangingPunct="1">
              <a:lnSpc>
                <a:spcPct val="100000"/>
              </a:lnSpc>
              <a:spcBef>
                <a:spcPts val="0"/>
              </a:spcBef>
              <a:spcAft>
                <a:spcPts val="0"/>
              </a:spcAft>
              <a:buClrTx/>
              <a:buSzTx/>
              <a:buFontTx/>
              <a:buNone/>
              <a:tabLst/>
              <a:defRPr/>
            </a:pPr>
            <a:r>
              <a:rPr kumimoji="0" lang="en-US" sz="1049" b="0" i="0" u="none" strike="noStrike" kern="1200" cap="none" spc="150"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142480903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Title Only">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bg1"/>
                    </a:gs>
                    <a:gs pos="100000">
                      <a:schemeClr val="bg1"/>
                    </a:gs>
                  </a:gsLst>
                  <a:lin ang="5400000" scaled="0"/>
                </a:gradFill>
              </a:defRPr>
            </a:lvl1pPr>
          </a:lstStyle>
          <a:p>
            <a:r>
              <a:rPr lang="en-US" dirty="0"/>
              <a:t>Click to edit Master title style</a:t>
            </a:r>
          </a:p>
        </p:txBody>
      </p:sp>
      <p:sp>
        <p:nvSpPr>
          <p:cNvPr id="3" name="Footer Placeholder 2"/>
          <p:cNvSpPr>
            <a:spLocks noGrp="1"/>
          </p:cNvSpPr>
          <p:nvPr>
            <p:ph type="ftr" sz="quarter" idx="3"/>
          </p:nvPr>
        </p:nvSpPr>
        <p:spPr>
          <a:xfrm>
            <a:off x="0" y="6623050"/>
            <a:ext cx="4197350" cy="371475"/>
          </a:xfrm>
          <a:prstGeom prst="rect">
            <a:avLst/>
          </a:prstGeom>
        </p:spPr>
        <p:txBody>
          <a:bodyPr vert="horz" lIns="182880" tIns="45720" rIns="182880" bIns="45720" rtlCol="0" anchor="ctr"/>
          <a:lstStyle>
            <a:lvl1pPr algn="l">
              <a:defRPr sz="1000">
                <a:solidFill>
                  <a:schemeClr val="bg1"/>
                </a:solidFill>
              </a:defRPr>
            </a:lvl1pPr>
          </a:lstStyle>
          <a:p>
            <a:r>
              <a:rPr lang="en-US">
                <a:solidFill>
                  <a:srgbClr val="FFFFFF"/>
                </a:solidFill>
              </a:rPr>
              <a:t>Windows 10 Product Overview</a:t>
            </a:r>
            <a:endParaRPr lang="en-US" dirty="0">
              <a:solidFill>
                <a:srgbClr val="FFFFFF"/>
              </a:solidFill>
            </a:endParaRPr>
          </a:p>
        </p:txBody>
      </p:sp>
      <p:sp>
        <p:nvSpPr>
          <p:cNvPr id="4" name="Slide Number Placeholder 5"/>
          <p:cNvSpPr>
            <a:spLocks noGrp="1"/>
          </p:cNvSpPr>
          <p:nvPr>
            <p:ph type="sldNum" sz="quarter" idx="4"/>
          </p:nvPr>
        </p:nvSpPr>
        <p:spPr>
          <a:xfrm>
            <a:off x="9639300" y="6623050"/>
            <a:ext cx="2797175" cy="371475"/>
          </a:xfrm>
          <a:prstGeom prst="rect">
            <a:avLst/>
          </a:prstGeom>
        </p:spPr>
        <p:txBody>
          <a:bodyPr vert="horz" lIns="182880" tIns="45720" rIns="182880" bIns="45720" rtlCol="0" anchor="ctr"/>
          <a:lstStyle>
            <a:lvl1pPr algn="r">
              <a:defRPr sz="1000">
                <a:solidFill>
                  <a:schemeClr val="bg1"/>
                </a:solidFill>
              </a:defRPr>
            </a:lvl1pPr>
          </a:lstStyle>
          <a:p>
            <a:fld id="{6503E857-4F15-4ECA-BD4D-D22AAAB9E67A}" type="slidenum">
              <a:rPr lang="en-US" smtClean="0">
                <a:solidFill>
                  <a:srgbClr val="FFFFFF"/>
                </a:solidFill>
              </a:rPr>
              <a:pPr/>
              <a:t>‹#›</a:t>
            </a:fld>
            <a:endParaRPr lang="en-US" dirty="0">
              <a:solidFill>
                <a:srgbClr val="FFFFFF"/>
              </a:solidFill>
            </a:endParaRPr>
          </a:p>
        </p:txBody>
      </p:sp>
    </p:spTree>
    <p:extLst>
      <p:ext uri="{BB962C8B-B14F-4D97-AF65-F5344CB8AC3E}">
        <p14:creationId xmlns:p14="http://schemas.microsoft.com/office/powerpoint/2010/main" val="3848476692"/>
      </p:ext>
    </p:extLst>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2539349"/>
          </a:xfrm>
        </p:spPr>
        <p:txBody>
          <a:bodyPr wrap="square">
            <a:spAutoFit/>
          </a:bodyPr>
          <a:lstStyle>
            <a:lvl1pPr marL="0" indent="0">
              <a:spcBef>
                <a:spcPts val="1224"/>
              </a:spcBef>
              <a:buClr>
                <a:schemeClr val="tx1"/>
              </a:buClr>
              <a:buFont typeface="Wingdings" pitchFamily="2" charset="2"/>
              <a:buNone/>
              <a:defRPr sz="35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539349"/>
          </a:xfrm>
        </p:spPr>
        <p:txBody>
          <a:bodyPr wrap="square">
            <a:spAutoFit/>
          </a:bodyPr>
          <a:lstStyle>
            <a:lvl1pPr marL="0" indent="0">
              <a:spcBef>
                <a:spcPts val="1224"/>
              </a:spcBef>
              <a:buClr>
                <a:schemeClr val="tx1"/>
              </a:buClr>
              <a:buFont typeface="Wingdings" pitchFamily="2" charset="2"/>
              <a:buNone/>
              <a:defRPr sz="35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32559" rtl="0" eaLnBrk="1" fontAlgn="auto" latinLnBrk="0" hangingPunct="1">
              <a:lnSpc>
                <a:spcPct val="100000"/>
              </a:lnSpc>
              <a:spcBef>
                <a:spcPts val="0"/>
              </a:spcBef>
              <a:spcAft>
                <a:spcPts val="0"/>
              </a:spcAft>
              <a:buClrTx/>
              <a:buSzTx/>
              <a:buFontTx/>
              <a:buNone/>
              <a:tabLst/>
              <a:defRPr/>
            </a:pPr>
            <a:r>
              <a:rPr kumimoji="0" lang="en-US" sz="1049" b="0" i="0" u="none" strike="noStrike" kern="1200" cap="none" spc="150"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2945983017"/>
      </p:ext>
    </p:extLst>
  </p:cSld>
  <p:clrMapOvr>
    <a:masterClrMapping/>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0"/>
            <a:ext cx="5486399" cy="2607035"/>
          </a:xfrm>
        </p:spPr>
        <p:txBody>
          <a:bodyPr wrap="square">
            <a:spAutoFit/>
          </a:bodyPr>
          <a:lstStyle>
            <a:lvl1pPr marL="287282" indent="-287282">
              <a:spcBef>
                <a:spcPts val="1224"/>
              </a:spcBef>
              <a:buClr>
                <a:schemeClr val="tx1"/>
              </a:buClr>
              <a:buFont typeface="Wingdings" panose="05000000000000000000" pitchFamily="2" charset="2"/>
              <a:buChar char="§"/>
              <a:defRPr sz="35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50"/>
            <a:ext cx="5486399" cy="2607035"/>
          </a:xfrm>
        </p:spPr>
        <p:txBody>
          <a:bodyPr wrap="square">
            <a:spAutoFit/>
          </a:bodyPr>
          <a:lstStyle>
            <a:lvl1pPr marL="287282" indent="-287282">
              <a:spcBef>
                <a:spcPts val="1224"/>
              </a:spcBef>
              <a:buClr>
                <a:schemeClr val="tx1"/>
              </a:buClr>
              <a:buFont typeface="Wingdings" panose="05000000000000000000" pitchFamily="2" charset="2"/>
              <a:buChar char="§"/>
              <a:defRPr sz="35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32559" rtl="0" eaLnBrk="1" fontAlgn="auto" latinLnBrk="0" hangingPunct="1">
              <a:lnSpc>
                <a:spcPct val="100000"/>
              </a:lnSpc>
              <a:spcBef>
                <a:spcPts val="0"/>
              </a:spcBef>
              <a:spcAft>
                <a:spcPts val="0"/>
              </a:spcAft>
              <a:buClrTx/>
              <a:buSzTx/>
              <a:buFontTx/>
              <a:buNone/>
              <a:tabLst/>
              <a:defRPr/>
            </a:pPr>
            <a:r>
              <a:rPr kumimoji="0" lang="en-US" sz="1049" b="0" i="0" u="none" strike="noStrike" kern="1200" cap="none" spc="150"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1451511660"/>
      </p:ext>
    </p:extLst>
  </p:cSld>
  <p:clrMapOvr>
    <a:masterClrMapping/>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userDrawn="1"/>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32559" rtl="0" eaLnBrk="1" fontAlgn="auto" latinLnBrk="0" hangingPunct="1">
              <a:lnSpc>
                <a:spcPct val="100000"/>
              </a:lnSpc>
              <a:spcBef>
                <a:spcPts val="0"/>
              </a:spcBef>
              <a:spcAft>
                <a:spcPts val="0"/>
              </a:spcAft>
              <a:buClrTx/>
              <a:buSzTx/>
              <a:buFontTx/>
              <a:buNone/>
              <a:tabLst/>
              <a:defRPr/>
            </a:pPr>
            <a:r>
              <a:rPr kumimoji="0" lang="en-US" sz="1049" b="0" i="0" u="none" strike="noStrike" kern="1200" cap="none" spc="150"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1742033813"/>
      </p:ext>
    </p:extLst>
  </p:cSld>
  <p:clrMapOvr>
    <a:masterClrMapping/>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82576" y="1211264"/>
            <a:ext cx="11889564" cy="917575"/>
          </a:xfrm>
        </p:spPr>
        <p:txBody>
          <a:bodyPr/>
          <a:lstStyle>
            <a:lvl1pPr>
              <a:defRPr sz="7198" baseline="0"/>
            </a:lvl1pPr>
          </a:lstStyle>
          <a:p>
            <a:r>
              <a:rPr lang="en-US"/>
              <a:t>Click to edit Master title style</a:t>
            </a:r>
            <a:endParaRPr lang="en-US" dirty="0"/>
          </a:p>
        </p:txBody>
      </p:sp>
      <p:sp>
        <p:nvSpPr>
          <p:cNvPr id="3" name="TextBox 7"/>
          <p:cNvSpPr txBox="1"/>
          <p:nvPr userDrawn="1"/>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32559" rtl="0" eaLnBrk="1" fontAlgn="auto" latinLnBrk="0" hangingPunct="1">
              <a:lnSpc>
                <a:spcPct val="100000"/>
              </a:lnSpc>
              <a:spcBef>
                <a:spcPts val="0"/>
              </a:spcBef>
              <a:spcAft>
                <a:spcPts val="0"/>
              </a:spcAft>
              <a:buClrTx/>
              <a:buSzTx/>
              <a:buFontTx/>
              <a:buNone/>
              <a:tabLst/>
              <a:defRPr/>
            </a:pPr>
            <a:r>
              <a:rPr kumimoji="0" lang="en-US" sz="1049" b="0" i="0" u="none" strike="noStrike" kern="1200" cap="none" spc="150"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386509744"/>
      </p:ext>
    </p:extLst>
  </p:cSld>
  <p:clrMapOvr>
    <a:masterClrMapping/>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113226" y="2125664"/>
            <a:ext cx="8219813" cy="1828800"/>
          </a:xfrm>
        </p:spPr>
        <p:txBody>
          <a:bodyPr/>
          <a:lstStyle>
            <a:lvl1pPr>
              <a:defRPr sz="5999" baseline="0"/>
            </a:lvl1pPr>
          </a:lstStyle>
          <a:p>
            <a:r>
              <a:rPr lang="en-US"/>
              <a:t>Click to edit Master title style</a:t>
            </a:r>
            <a:endParaRPr lang="en-US" dirty="0"/>
          </a:p>
        </p:txBody>
      </p:sp>
      <p:sp>
        <p:nvSpPr>
          <p:cNvPr id="3" name="TextBox 7"/>
          <p:cNvSpPr txBox="1"/>
          <p:nvPr userDrawn="1"/>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32559" rtl="0" eaLnBrk="1" fontAlgn="auto" latinLnBrk="0" hangingPunct="1">
              <a:lnSpc>
                <a:spcPct val="100000"/>
              </a:lnSpc>
              <a:spcBef>
                <a:spcPts val="0"/>
              </a:spcBef>
              <a:spcAft>
                <a:spcPts val="0"/>
              </a:spcAft>
              <a:buClrTx/>
              <a:buSzTx/>
              <a:buFontTx/>
              <a:buNone/>
              <a:tabLst/>
              <a:defRPr/>
            </a:pPr>
            <a:r>
              <a:rPr kumimoji="0" lang="en-US" sz="1049" b="0" i="0" u="none" strike="noStrike" kern="1200" cap="none" spc="150"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2846791627"/>
      </p:ext>
    </p:extLst>
  </p:cSld>
  <p:clrMapOvr>
    <a:masterClrMapping/>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3226" y="2125664"/>
            <a:ext cx="8219813" cy="1828800"/>
          </a:xfrm>
        </p:spPr>
        <p:txBody>
          <a:bodyPr/>
          <a:lstStyle>
            <a:lvl1pPr>
              <a:defRPr sz="5999" baseline="0"/>
            </a:lvl1pPr>
          </a:lstStyle>
          <a:p>
            <a:r>
              <a:rPr lang="en-US"/>
              <a:t>Click to edit Master title style</a:t>
            </a:r>
            <a:endParaRPr lang="en-US" dirty="0"/>
          </a:p>
        </p:txBody>
      </p:sp>
      <p:sp>
        <p:nvSpPr>
          <p:cNvPr id="3" name="TextBox 7"/>
          <p:cNvSpPr txBox="1"/>
          <p:nvPr userDrawn="1"/>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32559" rtl="0" eaLnBrk="1" fontAlgn="auto" latinLnBrk="0" hangingPunct="1">
              <a:lnSpc>
                <a:spcPct val="100000"/>
              </a:lnSpc>
              <a:spcBef>
                <a:spcPts val="0"/>
              </a:spcBef>
              <a:spcAft>
                <a:spcPts val="0"/>
              </a:spcAft>
              <a:buClrTx/>
              <a:buSzTx/>
              <a:buFontTx/>
              <a:buNone/>
              <a:tabLst/>
              <a:defRPr/>
            </a:pPr>
            <a:r>
              <a:rPr kumimoji="0" lang="en-US" sz="1049" b="0" i="0" u="none" strike="noStrike" kern="1200" cap="none" spc="150"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1730643298"/>
      </p:ext>
    </p:extLst>
  </p:cSld>
  <p:clrMapOvr>
    <a:masterClrMapping/>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1201807"/>
            <a:ext cx="10058399" cy="917575"/>
          </a:xfrm>
        </p:spPr>
        <p:txBody>
          <a:bodyPr/>
          <a:lstStyle>
            <a:lvl1pPr marL="233318" indent="-233318">
              <a:defRPr sz="5999"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761038" y="5126038"/>
            <a:ext cx="5486400" cy="1071062"/>
          </a:xfrm>
        </p:spPr>
        <p:txBody>
          <a:bodyPr/>
          <a:lstStyle>
            <a:lvl1pPr marL="0" indent="0">
              <a:spcBef>
                <a:spcPts val="0"/>
              </a:spcBef>
              <a:buNone/>
              <a:defRPr sz="3199" baseline="0">
                <a:latin typeface="+mj-lt"/>
              </a:defRPr>
            </a:lvl1pPr>
          </a:lstStyle>
          <a:p>
            <a:pPr lvl="0"/>
            <a:r>
              <a:rPr lang="en-US" dirty="0"/>
              <a:t>Author Name</a:t>
            </a:r>
          </a:p>
          <a:p>
            <a:pPr lvl="0"/>
            <a:r>
              <a:rPr lang="en-US" dirty="0"/>
              <a:t>Title</a:t>
            </a:r>
          </a:p>
        </p:txBody>
      </p:sp>
      <p:sp>
        <p:nvSpPr>
          <p:cNvPr id="5" name="TextBox 7"/>
          <p:cNvSpPr txBox="1"/>
          <p:nvPr userDrawn="1"/>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32559" rtl="0" eaLnBrk="1" fontAlgn="auto" latinLnBrk="0" hangingPunct="1">
              <a:lnSpc>
                <a:spcPct val="100000"/>
              </a:lnSpc>
              <a:spcBef>
                <a:spcPts val="0"/>
              </a:spcBef>
              <a:spcAft>
                <a:spcPts val="0"/>
              </a:spcAft>
              <a:buClrTx/>
              <a:buSzTx/>
              <a:buFontTx/>
              <a:buNone/>
              <a:tabLst/>
              <a:defRPr/>
            </a:pPr>
            <a:r>
              <a:rPr kumimoji="0" lang="en-US" sz="1049" b="0" i="0" u="none" strike="noStrike" kern="1200" cap="none" spc="150"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2660986632"/>
      </p:ext>
    </p:extLst>
  </p:cSld>
  <p:clrMapOvr>
    <a:masterClrMapping/>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4"/>
            <a:ext cx="10058399" cy="917575"/>
          </a:xfrm>
        </p:spPr>
        <p:txBody>
          <a:bodyPr/>
          <a:lstStyle>
            <a:lvl1pPr marL="282520" indent="-282520">
              <a:tabLst>
                <a:tab pos="282520" algn="l"/>
              </a:tabLst>
              <a:defRPr sz="5999"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spcBef>
                <a:spcPts val="0"/>
              </a:spcBef>
              <a:buNone/>
              <a:defRPr sz="3199" baseline="0">
                <a:latin typeface="+mj-lt"/>
              </a:defRPr>
            </a:lvl1pPr>
          </a:lstStyle>
          <a:p>
            <a:pPr lvl="0"/>
            <a:r>
              <a:rPr lang="en-US" dirty="0"/>
              <a:t>Author’s Name</a:t>
            </a:r>
          </a:p>
          <a:p>
            <a:pPr lvl="0"/>
            <a:r>
              <a:rPr lang="en-US" dirty="0"/>
              <a:t>Title</a:t>
            </a:r>
          </a:p>
        </p:txBody>
      </p:sp>
      <p:sp>
        <p:nvSpPr>
          <p:cNvPr id="5" name="TextBox 7"/>
          <p:cNvSpPr txBox="1"/>
          <p:nvPr userDrawn="1"/>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32559" rtl="0" eaLnBrk="1" fontAlgn="auto" latinLnBrk="0" hangingPunct="1">
              <a:lnSpc>
                <a:spcPct val="100000"/>
              </a:lnSpc>
              <a:spcBef>
                <a:spcPts val="0"/>
              </a:spcBef>
              <a:spcAft>
                <a:spcPts val="0"/>
              </a:spcAft>
              <a:buClrTx/>
              <a:buSzTx/>
              <a:buFontTx/>
              <a:buNone/>
              <a:tabLst/>
              <a:defRPr/>
            </a:pPr>
            <a:r>
              <a:rPr kumimoji="0" lang="en-US" sz="1049" b="0" i="0" u="none" strike="noStrike" kern="1200" cap="none" spc="150"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3498803400"/>
      </p:ext>
    </p:extLst>
  </p:cSld>
  <p:clrMapOvr>
    <a:masterClrMapping/>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82577" y="2430463"/>
            <a:ext cx="11887200" cy="932563"/>
          </a:xfrm>
        </p:spPr>
        <p:txBody>
          <a:bodyPr/>
          <a:lstStyle>
            <a:lvl1pPr marL="0" indent="0">
              <a:buNone/>
              <a:defRPr sz="5399">
                <a:gradFill>
                  <a:gsLst>
                    <a:gs pos="3333">
                      <a:schemeClr val="tx1"/>
                    </a:gs>
                    <a:gs pos="3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Click to edit Master text styles</a:t>
            </a:r>
          </a:p>
        </p:txBody>
      </p:sp>
      <p:sp>
        <p:nvSpPr>
          <p:cNvPr id="4" name="Title 1"/>
          <p:cNvSpPr>
            <a:spLocks noGrp="1"/>
          </p:cNvSpPr>
          <p:nvPr>
            <p:ph type="title"/>
          </p:nvPr>
        </p:nvSpPr>
        <p:spPr>
          <a:xfrm>
            <a:off x="282576" y="1211264"/>
            <a:ext cx="11889564" cy="917575"/>
          </a:xfrm>
        </p:spPr>
        <p:txBody>
          <a:bodyPr/>
          <a:lstStyle>
            <a:lvl1pPr>
              <a:defRPr sz="7198"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5" name="TextBox 7"/>
          <p:cNvSpPr txBox="1"/>
          <p:nvPr userDrawn="1"/>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32559" rtl="0" eaLnBrk="1" fontAlgn="auto" latinLnBrk="0" hangingPunct="1">
              <a:lnSpc>
                <a:spcPct val="100000"/>
              </a:lnSpc>
              <a:spcBef>
                <a:spcPts val="0"/>
              </a:spcBef>
              <a:spcAft>
                <a:spcPts val="0"/>
              </a:spcAft>
              <a:buClrTx/>
              <a:buSzTx/>
              <a:buFontTx/>
              <a:buNone/>
              <a:tabLst/>
              <a:defRPr/>
            </a:pPr>
            <a:r>
              <a:rPr kumimoji="0" lang="en-US" sz="1049" b="0" i="0" u="none" strike="noStrike" kern="1200" cap="none" spc="150"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2183704495"/>
      </p:ext>
    </p:extLst>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41426"/>
            <a:ext cx="5486399" cy="1798637"/>
          </a:xfrm>
        </p:spPr>
        <p:txBody>
          <a:bodyPr/>
          <a:lstStyle>
            <a:lvl1pPr>
              <a:defRPr sz="659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cstate="email">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720302152"/>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Footer Placeholder 2"/>
          <p:cNvSpPr>
            <a:spLocks noGrp="1"/>
          </p:cNvSpPr>
          <p:nvPr>
            <p:ph type="ftr" sz="quarter" idx="3"/>
          </p:nvPr>
        </p:nvSpPr>
        <p:spPr>
          <a:xfrm>
            <a:off x="0" y="6623050"/>
            <a:ext cx="4197350" cy="371475"/>
          </a:xfrm>
          <a:prstGeom prst="rect">
            <a:avLst/>
          </a:prstGeom>
        </p:spPr>
        <p:txBody>
          <a:bodyPr vert="horz" lIns="182880" tIns="45720" rIns="182880" bIns="45720" rtlCol="0" anchor="ctr"/>
          <a:lstStyle>
            <a:lvl1pPr algn="l">
              <a:defRPr sz="1000">
                <a:solidFill>
                  <a:schemeClr val="tx1">
                    <a:tint val="75000"/>
                  </a:schemeClr>
                </a:solidFill>
              </a:defRPr>
            </a:lvl1pPr>
          </a:lstStyle>
          <a:p>
            <a:r>
              <a:rPr lang="en-US">
                <a:solidFill>
                  <a:srgbClr val="505050">
                    <a:tint val="75000"/>
                  </a:srgbClr>
                </a:solidFill>
              </a:rPr>
              <a:t>Windows 10 Product Overview</a:t>
            </a:r>
            <a:endParaRPr lang="en-US" dirty="0">
              <a:solidFill>
                <a:srgbClr val="505050">
                  <a:tint val="75000"/>
                </a:srgbClr>
              </a:solidFill>
            </a:endParaRPr>
          </a:p>
        </p:txBody>
      </p:sp>
      <p:sp>
        <p:nvSpPr>
          <p:cNvPr id="3" name="Slide Number Placeholder 5"/>
          <p:cNvSpPr>
            <a:spLocks noGrp="1"/>
          </p:cNvSpPr>
          <p:nvPr>
            <p:ph type="sldNum" sz="quarter" idx="4"/>
          </p:nvPr>
        </p:nvSpPr>
        <p:spPr>
          <a:xfrm>
            <a:off x="9639300" y="6623050"/>
            <a:ext cx="2797175" cy="371475"/>
          </a:xfrm>
          <a:prstGeom prst="rect">
            <a:avLst/>
          </a:prstGeom>
        </p:spPr>
        <p:txBody>
          <a:bodyPr vert="horz" lIns="182880" tIns="45720" rIns="182880" bIns="45720" rtlCol="0" anchor="ctr"/>
          <a:lstStyle>
            <a:lvl1pPr algn="r">
              <a:defRPr sz="1000">
                <a:solidFill>
                  <a:schemeClr val="tx1">
                    <a:tint val="75000"/>
                  </a:schemeClr>
                </a:solidFill>
              </a:defRPr>
            </a:lvl1pPr>
          </a:lstStyle>
          <a:p>
            <a:fld id="{6503E857-4F15-4ECA-BD4D-D22AAAB9E67A}" type="slidenum">
              <a:rPr lang="en-US" smtClean="0">
                <a:solidFill>
                  <a:srgbClr val="505050">
                    <a:tint val="75000"/>
                  </a:srgbClr>
                </a:solidFill>
              </a:rPr>
              <a:pPr/>
              <a:t>‹#›</a:t>
            </a:fld>
            <a:endParaRPr lang="en-US" dirty="0">
              <a:solidFill>
                <a:srgbClr val="505050">
                  <a:tint val="75000"/>
                </a:srgbClr>
              </a:solidFill>
            </a:endParaRPr>
          </a:p>
        </p:txBody>
      </p:sp>
    </p:spTree>
    <p:extLst>
      <p:ext uri="{BB962C8B-B14F-4D97-AF65-F5344CB8AC3E}">
        <p14:creationId xmlns:p14="http://schemas.microsoft.com/office/powerpoint/2010/main" val="1386559143"/>
      </p:ext>
    </p:extLst>
  </p:cSld>
  <p:clrMapOvr>
    <a:masterClrMapping/>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675439" y="1241427"/>
            <a:ext cx="5486399" cy="917575"/>
          </a:xfrm>
        </p:spPr>
        <p:txBody>
          <a:bodyPr/>
          <a:lstStyle>
            <a:lvl1pPr>
              <a:defRPr sz="6599"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4" name="Picture Placeholder 4"/>
          <p:cNvSpPr>
            <a:spLocks noGrp="1"/>
          </p:cNvSpPr>
          <p:nvPr>
            <p:ph type="pic" sz="quarter" idx="10"/>
          </p:nvPr>
        </p:nvSpPr>
        <p:spPr bwMode="ltGray">
          <a:xfrm>
            <a:off x="0" y="0"/>
            <a:ext cx="6216650" cy="6988560"/>
          </a:xfrm>
          <a:blipFill>
            <a:blip r:embed="rId2" cstate="email">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399" b="1">
                <a:gradFill>
                  <a:gsLst>
                    <a:gs pos="13139">
                      <a:srgbClr val="FFFFFF"/>
                    </a:gs>
                    <a:gs pos="38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133681573"/>
      </p:ext>
    </p:extLst>
  </p:cSld>
  <p:clrMapOvr>
    <a:masterClrMapping/>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32559" rtl="0" eaLnBrk="1" fontAlgn="auto" latinLnBrk="0" hangingPunct="1">
              <a:lnSpc>
                <a:spcPct val="100000"/>
              </a:lnSpc>
              <a:spcBef>
                <a:spcPts val="0"/>
              </a:spcBef>
              <a:spcAft>
                <a:spcPts val="0"/>
              </a:spcAft>
              <a:buClrTx/>
              <a:buSzTx/>
              <a:buFontTx/>
              <a:buNone/>
              <a:tabLst/>
              <a:defRPr/>
            </a:pPr>
            <a:r>
              <a:rPr kumimoji="0" lang="en-US" sz="1049" b="0" i="0" u="none" strike="noStrike" kern="1200" cap="none" spc="150"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1885229116"/>
      </p:ext>
    </p:extLst>
  </p:cSld>
  <p:clrMapOvr>
    <a:masterClrMapping/>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
        <p:nvSpPr>
          <p:cNvPr id="2" name="TextBox 7"/>
          <p:cNvSpPr txBox="1"/>
          <p:nvPr userDrawn="1"/>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32559" rtl="0" eaLnBrk="1" fontAlgn="auto" latinLnBrk="0" hangingPunct="1">
              <a:lnSpc>
                <a:spcPct val="100000"/>
              </a:lnSpc>
              <a:spcBef>
                <a:spcPts val="0"/>
              </a:spcBef>
              <a:spcAft>
                <a:spcPts val="0"/>
              </a:spcAft>
              <a:buClrTx/>
              <a:buSzTx/>
              <a:buFontTx/>
              <a:buNone/>
              <a:tabLst/>
              <a:defRPr/>
            </a:pPr>
            <a:r>
              <a:rPr kumimoji="0" lang="en-US" sz="1049" b="0" i="0" u="none" strike="noStrike" kern="1200" cap="none" spc="150"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2097536600"/>
      </p:ext>
    </p:extLst>
  </p:cSld>
  <p:clrMapOvr>
    <a:masterClrMapping/>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32559" rtl="0" eaLnBrk="1" fontAlgn="auto" latinLnBrk="0" hangingPunct="1">
              <a:lnSpc>
                <a:spcPct val="100000"/>
              </a:lnSpc>
              <a:spcBef>
                <a:spcPts val="0"/>
              </a:spcBef>
              <a:spcAft>
                <a:spcPts val="0"/>
              </a:spcAft>
              <a:buClrTx/>
              <a:buSzTx/>
              <a:buFontTx/>
              <a:buNone/>
              <a:tabLst/>
              <a:defRPr/>
            </a:pPr>
            <a:r>
              <a:rPr kumimoji="0" lang="en-US" sz="1049" b="0" i="0" u="none" strike="noStrike" kern="1200" cap="none" spc="150" normalizeH="0" baseline="0" noProof="0" dirty="0">
                <a:ln>
                  <a:noFill/>
                </a:ln>
                <a:gradFill>
                  <a:gsLst>
                    <a:gs pos="0">
                      <a:srgbClr val="505050">
                        <a:alpha val="50000"/>
                      </a:srgbClr>
                    </a:gs>
                    <a:gs pos="86000">
                      <a:srgbClr val="505050">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406279872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Wingdings" panose="05000000000000000000" pitchFamily="2" charset="2"/>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Wingdings" panose="05000000000000000000" pitchFamily="2" charset="2"/>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538345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7" name="Rectangle 6"/>
          <p:cNvSpPr/>
          <p:nvPr userDrawn="1"/>
        </p:nvSpPr>
        <p:spPr>
          <a:xfrm>
            <a:off x="0" y="6321788"/>
            <a:ext cx="12436475" cy="694595"/>
          </a:xfrm>
          <a:prstGeom prst="rect">
            <a:avLst/>
          </a:prstGeom>
          <a:solidFill>
            <a:srgbClr val="00B294"/>
          </a:solidFill>
          <a:ln w="38100">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lIns="46623" rIns="46623" rtlCol="0" anchor="t"/>
          <a:lstStyle/>
          <a:p>
            <a:pPr marL="0" marR="0" lvl="0" indent="0" algn="l" defTabSz="466209" rtl="0" eaLnBrk="1" fontAlgn="auto" latinLnBrk="0" hangingPunct="1">
              <a:lnSpc>
                <a:spcPct val="100000"/>
              </a:lnSpc>
              <a:spcBef>
                <a:spcPts val="0"/>
              </a:spcBef>
              <a:spcAft>
                <a:spcPts val="0"/>
              </a:spcAft>
              <a:buClrTx/>
              <a:buSzTx/>
              <a:buFontTx/>
              <a:buNone/>
              <a:tabLst/>
              <a:defRPr/>
            </a:pPr>
            <a:endParaRPr kumimoji="0" lang="en-US" sz="612" b="1" i="0" u="none" strike="noStrike" kern="1200" cap="none" spc="0" normalizeH="0" baseline="0" noProof="0">
              <a:ln>
                <a:noFill/>
              </a:ln>
              <a:solidFill>
                <a:prstClr val="black"/>
              </a:solidFill>
              <a:effectLst/>
              <a:uLnTx/>
              <a:uFillTx/>
              <a:latin typeface="Segoe UI"/>
              <a:ea typeface="+mn-ea"/>
              <a:cs typeface="Segoe UI" panose="020B0502040204020203" pitchFamily="34" charset="0"/>
            </a:endParaRPr>
          </a:p>
        </p:txBody>
      </p:sp>
      <p:sp>
        <p:nvSpPr>
          <p:cNvPr id="2" name="Title 1"/>
          <p:cNvSpPr>
            <a:spLocks noGrp="1"/>
          </p:cNvSpPr>
          <p:nvPr>
            <p:ph type="title"/>
          </p:nvPr>
        </p:nvSpPr>
        <p:spPr>
          <a:xfrm>
            <a:off x="848530" y="1743776"/>
            <a:ext cx="10726460" cy="2909528"/>
          </a:xfrm>
        </p:spPr>
        <p:txBody>
          <a:bodyPr anchor="b"/>
          <a:lstStyle>
            <a:lvl1pPr>
              <a:defRPr sz="6117">
                <a:solidFill>
                  <a:srgbClr val="00A99D"/>
                </a:solidFill>
                <a:latin typeface="Segoe UI Light" panose="020B0502040204020203" pitchFamily="34" charset="0"/>
                <a:cs typeface="Segoe UI Light" panose="020B0502040204020203" pitchFamily="34" charset="0"/>
              </a:defRPr>
            </a:lvl1pPr>
          </a:lstStyle>
          <a:p>
            <a:r>
              <a:rPr lang="en-US" dirty="0"/>
              <a:t>Click to edit Master title style</a:t>
            </a:r>
          </a:p>
        </p:txBody>
      </p:sp>
      <p:sp>
        <p:nvSpPr>
          <p:cNvPr id="3" name="Text Placeholder 2"/>
          <p:cNvSpPr>
            <a:spLocks noGrp="1"/>
          </p:cNvSpPr>
          <p:nvPr>
            <p:ph type="body" idx="1"/>
          </p:nvPr>
        </p:nvSpPr>
        <p:spPr>
          <a:xfrm>
            <a:off x="848530" y="4680829"/>
            <a:ext cx="10726460" cy="527358"/>
          </a:xfrm>
        </p:spPr>
        <p:txBody>
          <a:bodyPr/>
          <a:lstStyle>
            <a:lvl1pPr marL="0" indent="0">
              <a:buNone/>
              <a:defRPr sz="2448">
                <a:solidFill>
                  <a:schemeClr val="tx1">
                    <a:tint val="75000"/>
                  </a:schemeClr>
                </a:solidFill>
                <a:latin typeface="Segoe UI" panose="020B0502040204020203" pitchFamily="34" charset="0"/>
                <a:cs typeface="Segoe UI" panose="020B0502040204020203" pitchFamily="34" charset="0"/>
              </a:defRPr>
            </a:lvl1pPr>
            <a:lvl2pPr marL="466209" indent="0">
              <a:buNone/>
              <a:defRPr sz="2040">
                <a:solidFill>
                  <a:schemeClr val="tx1">
                    <a:tint val="75000"/>
                  </a:schemeClr>
                </a:solidFill>
              </a:defRPr>
            </a:lvl2pPr>
            <a:lvl3pPr marL="932418" indent="0">
              <a:buNone/>
              <a:defRPr sz="1836">
                <a:solidFill>
                  <a:schemeClr val="tx1">
                    <a:tint val="75000"/>
                  </a:schemeClr>
                </a:solidFill>
              </a:defRPr>
            </a:lvl3pPr>
            <a:lvl4pPr marL="1398627" indent="0">
              <a:buNone/>
              <a:defRPr sz="1632">
                <a:solidFill>
                  <a:schemeClr val="tx1">
                    <a:tint val="75000"/>
                  </a:schemeClr>
                </a:solidFill>
              </a:defRPr>
            </a:lvl4pPr>
            <a:lvl5pPr marL="1864835" indent="0">
              <a:buNone/>
              <a:defRPr sz="1632">
                <a:solidFill>
                  <a:schemeClr val="tx1">
                    <a:tint val="75000"/>
                  </a:schemeClr>
                </a:solidFill>
              </a:defRPr>
            </a:lvl5pPr>
            <a:lvl6pPr marL="2331044" indent="0">
              <a:buNone/>
              <a:defRPr sz="1632">
                <a:solidFill>
                  <a:schemeClr val="tx1">
                    <a:tint val="75000"/>
                  </a:schemeClr>
                </a:solidFill>
              </a:defRPr>
            </a:lvl6pPr>
            <a:lvl7pPr marL="2797253" indent="0">
              <a:buNone/>
              <a:defRPr sz="1632">
                <a:solidFill>
                  <a:schemeClr val="tx1">
                    <a:tint val="75000"/>
                  </a:schemeClr>
                </a:solidFill>
              </a:defRPr>
            </a:lvl7pPr>
            <a:lvl8pPr marL="3263461" indent="0">
              <a:buNone/>
              <a:defRPr sz="1632">
                <a:solidFill>
                  <a:schemeClr val="tx1">
                    <a:tint val="75000"/>
                  </a:schemeClr>
                </a:solidFill>
              </a:defRPr>
            </a:lvl8pPr>
            <a:lvl9pPr marL="3729669" indent="0">
              <a:buNone/>
              <a:defRPr sz="1632">
                <a:solidFill>
                  <a:schemeClr val="tx1">
                    <a:tint val="75000"/>
                  </a:schemeClr>
                </a:solidFill>
              </a:defRPr>
            </a:lvl9pPr>
          </a:lstStyle>
          <a:p>
            <a:pPr lvl="0"/>
            <a:r>
              <a:rPr lang="en-US" dirty="0"/>
              <a:t>Click to edit Master text styles</a:t>
            </a:r>
          </a:p>
        </p:txBody>
      </p:sp>
      <p:sp>
        <p:nvSpPr>
          <p:cNvPr id="9" name="Date Placeholder 3"/>
          <p:cNvSpPr>
            <a:spLocks noGrp="1"/>
          </p:cNvSpPr>
          <p:nvPr>
            <p:ph type="dt" sz="half" idx="10"/>
          </p:nvPr>
        </p:nvSpPr>
        <p:spPr>
          <a:xfrm>
            <a:off x="2898372" y="6482889"/>
            <a:ext cx="1813385" cy="372394"/>
          </a:xfrm>
          <a:prstGeom prst="rect">
            <a:avLst/>
          </a:prstGeom>
        </p:spPr>
        <p:txBody>
          <a:bodyPr/>
          <a:lstStyle>
            <a:lvl1pPr>
              <a:defRPr>
                <a:solidFill>
                  <a:schemeClr val="bg2">
                    <a:lumMod val="25000"/>
                  </a:schemeClr>
                </a:solidFill>
              </a:defRPr>
            </a:lvl1pPr>
          </a:lstStyle>
          <a:p>
            <a:pPr defTabSz="932563"/>
            <a:endParaRPr lang="en-US" sz="1836">
              <a:solidFill>
                <a:srgbClr val="E7E6E6">
                  <a:lumMod val="25000"/>
                </a:srgbClr>
              </a:solidFill>
            </a:endParaRPr>
          </a:p>
        </p:txBody>
      </p:sp>
      <p:sp>
        <p:nvSpPr>
          <p:cNvPr id="10" name="Footer Placeholder 4"/>
          <p:cNvSpPr>
            <a:spLocks noGrp="1"/>
          </p:cNvSpPr>
          <p:nvPr>
            <p:ph type="ftr" sz="quarter" idx="11"/>
          </p:nvPr>
        </p:nvSpPr>
        <p:spPr>
          <a:xfrm>
            <a:off x="4894458" y="6482890"/>
            <a:ext cx="3422435" cy="372394"/>
          </a:xfrm>
          <a:prstGeom prst="rect">
            <a:avLst/>
          </a:prstGeom>
        </p:spPr>
        <p:txBody>
          <a:bodyPr/>
          <a:lstStyle>
            <a:lvl1pPr>
              <a:defRPr>
                <a:solidFill>
                  <a:schemeClr val="bg2">
                    <a:lumMod val="25000"/>
                  </a:schemeClr>
                </a:solidFill>
              </a:defRPr>
            </a:lvl1pPr>
          </a:lstStyle>
          <a:p>
            <a:pPr defTabSz="932563"/>
            <a:endParaRPr lang="en-US" sz="1836" dirty="0">
              <a:solidFill>
                <a:srgbClr val="E7E6E6">
                  <a:lumMod val="25000"/>
                </a:srgbClr>
              </a:solidFill>
            </a:endParaRPr>
          </a:p>
        </p:txBody>
      </p:sp>
      <p:sp>
        <p:nvSpPr>
          <p:cNvPr id="11" name="Slide Number Placeholder 5"/>
          <p:cNvSpPr>
            <a:spLocks noGrp="1"/>
          </p:cNvSpPr>
          <p:nvPr>
            <p:ph type="sldNum" sz="quarter" idx="12"/>
          </p:nvPr>
        </p:nvSpPr>
        <p:spPr>
          <a:xfrm>
            <a:off x="8783260" y="6482890"/>
            <a:ext cx="2798207" cy="372394"/>
          </a:xfrm>
          <a:prstGeom prst="rect">
            <a:avLst/>
          </a:prstGeom>
        </p:spPr>
        <p:txBody>
          <a:bodyPr/>
          <a:lstStyle>
            <a:lvl1pPr>
              <a:defRPr>
                <a:solidFill>
                  <a:schemeClr val="bg2">
                    <a:lumMod val="25000"/>
                  </a:schemeClr>
                </a:solidFill>
              </a:defRPr>
            </a:lvl1pPr>
          </a:lstStyle>
          <a:p>
            <a:pPr defTabSz="932563"/>
            <a:fld id="{18CF0EA7-EBC7-40BD-BAED-EC1D14ABD54F}" type="slidenum">
              <a:rPr lang="en-US" sz="1836" smtClean="0">
                <a:solidFill>
                  <a:srgbClr val="E7E6E6">
                    <a:lumMod val="25000"/>
                  </a:srgbClr>
                </a:solidFill>
              </a:rPr>
              <a:pPr defTabSz="932563"/>
              <a:t>‹#›</a:t>
            </a:fld>
            <a:endParaRPr lang="en-US" sz="1836">
              <a:solidFill>
                <a:srgbClr val="E7E6E6">
                  <a:lumMod val="25000"/>
                </a:srgbClr>
              </a:solidFill>
            </a:endParaRPr>
          </a:p>
        </p:txBody>
      </p:sp>
      <p:pic>
        <p:nvPicPr>
          <p:cNvPr id="13" name="Picture 1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755609" y="2"/>
            <a:ext cx="1651719" cy="607488"/>
          </a:xfrm>
          <a:prstGeom prst="rect">
            <a:avLst/>
          </a:prstGeom>
        </p:spPr>
      </p:pic>
      <p:pic>
        <p:nvPicPr>
          <p:cNvPr id="12" name="Picture 11"/>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68277" y="5601003"/>
            <a:ext cx="2379918" cy="1254278"/>
          </a:xfrm>
          <a:prstGeom prst="rect">
            <a:avLst/>
          </a:prstGeom>
        </p:spPr>
      </p:pic>
    </p:spTree>
    <p:extLst>
      <p:ext uri="{BB962C8B-B14F-4D97-AF65-F5344CB8AC3E}">
        <p14:creationId xmlns:p14="http://schemas.microsoft.com/office/powerpoint/2010/main" val="4036471402"/>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Walkin">
    <p:bg bwMode="gray">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3" cstate="email">
            <a:extLst>
              <a:ext uri="{BEBA8EAE-BF5A-486C-A8C5-ECC9F3942E4B}">
                <a14:imgProps xmlns:a14="http://schemas.microsoft.com/office/drawing/2010/main">
                  <a14:imgLayer r:embed="rId4">
                    <a14:imgEffect>
                      <a14:brightnessContrast bright="-1000"/>
                    </a14:imgEffect>
                  </a14:imgLayer>
                </a14:imgProps>
              </a:ext>
              <a:ext uri="{28A0092B-C50C-407E-A947-70E740481C1C}">
                <a14:useLocalDpi xmlns:a14="http://schemas.microsoft.com/office/drawing/2010/main"/>
              </a:ext>
            </a:extLst>
          </a:blip>
          <a:stretch>
            <a:fillRect/>
          </a:stretch>
        </p:blipFill>
        <p:spPr bwMode="gray">
          <a:xfrm>
            <a:off x="10426344" y="6182441"/>
            <a:ext cx="1552931" cy="332660"/>
          </a:xfrm>
          <a:prstGeom prst="rect">
            <a:avLst/>
          </a:prstGeom>
        </p:spPr>
      </p:pic>
      <p:pic>
        <p:nvPicPr>
          <p:cNvPr id="5" name="Picture 4"/>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479281" y="493939"/>
            <a:ext cx="7142451" cy="1371600"/>
          </a:xfrm>
          <a:prstGeom prst="rect">
            <a:avLst/>
          </a:prstGeom>
        </p:spPr>
      </p:pic>
    </p:spTree>
    <p:extLst>
      <p:ext uri="{BB962C8B-B14F-4D97-AF65-F5344CB8AC3E}">
        <p14:creationId xmlns:p14="http://schemas.microsoft.com/office/powerpoint/2010/main" val="1374354053"/>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76" y="4395789"/>
            <a:ext cx="12433300" cy="2601913"/>
          </a:xfrm>
          <a:prstGeom prst="rect">
            <a:avLst/>
          </a:prstGeom>
          <a:solidFill>
            <a:srgbClr val="4DA0E2"/>
          </a:solidFill>
          <a:ln>
            <a:noFill/>
          </a:ln>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 name="Rectangle 7"/>
          <p:cNvSpPr>
            <a:spLocks noChangeArrowheads="1"/>
          </p:cNvSpPr>
          <p:nvPr userDrawn="1"/>
        </p:nvSpPr>
        <p:spPr bwMode="auto">
          <a:xfrm>
            <a:off x="1" y="5843588"/>
            <a:ext cx="12433301" cy="1154113"/>
          </a:xfrm>
          <a:prstGeom prst="rect">
            <a:avLst/>
          </a:prstGeom>
          <a:solidFill>
            <a:srgbClr val="00188F"/>
          </a:solidFill>
          <a:ln>
            <a:noFill/>
          </a:ln>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 name="Rectangle 8"/>
          <p:cNvSpPr>
            <a:spLocks noChangeArrowheads="1"/>
          </p:cNvSpPr>
          <p:nvPr userDrawn="1"/>
        </p:nvSpPr>
        <p:spPr bwMode="auto">
          <a:xfrm>
            <a:off x="3176" y="3409951"/>
            <a:ext cx="12430127" cy="282575"/>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3" name="Rectangle 12"/>
          <p:cNvSpPr/>
          <p:nvPr userDrawn="1"/>
        </p:nvSpPr>
        <p:spPr bwMode="white">
          <a:xfrm>
            <a:off x="0" y="-318"/>
            <a:ext cx="12435840" cy="699516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6540" y="3954458"/>
            <a:ext cx="6399213" cy="1830388"/>
          </a:xfrm>
          <a:noFill/>
        </p:spPr>
        <p:txBody>
          <a:bodyPr lIns="146304" tIns="109728" rIns="146304" bIns="109728">
            <a:noAutofit/>
          </a:bodyPr>
          <a:lstStyle>
            <a:lvl1pPr marL="0" indent="0">
              <a:spcBef>
                <a:spcPts val="0"/>
              </a:spcBef>
              <a:buNone/>
              <a:defRPr sz="359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5999" spc="-100"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email">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a:ext>
            </a:extLst>
          </a:blip>
          <a:stretch>
            <a:fillRect/>
          </a:stretch>
        </p:blipFill>
        <p:spPr bwMode="black">
          <a:xfrm>
            <a:off x="458332" y="6182441"/>
            <a:ext cx="1552931" cy="332660"/>
          </a:xfrm>
          <a:prstGeom prst="rect">
            <a:avLst/>
          </a:prstGeom>
        </p:spPr>
      </p:pic>
      <p:sp>
        <p:nvSpPr>
          <p:cNvPr id="8" name="Rectangle 6"/>
          <p:cNvSpPr>
            <a:spLocks noChangeArrowheads="1"/>
          </p:cNvSpPr>
          <p:nvPr userDrawn="1"/>
        </p:nvSpPr>
        <p:spPr bwMode="auto">
          <a:xfrm>
            <a:off x="3176" y="4395789"/>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4" name="TextBox 7"/>
          <p:cNvSpPr txBox="1"/>
          <p:nvPr userDrawn="1"/>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32559" rtl="0" eaLnBrk="1" fontAlgn="auto" latinLnBrk="0" hangingPunct="1">
              <a:lnSpc>
                <a:spcPct val="100000"/>
              </a:lnSpc>
              <a:spcBef>
                <a:spcPts val="0"/>
              </a:spcBef>
              <a:spcAft>
                <a:spcPts val="0"/>
              </a:spcAft>
              <a:buClrTx/>
              <a:buSzTx/>
              <a:buFontTx/>
              <a:buNone/>
              <a:tabLst/>
              <a:defRPr/>
            </a:pPr>
            <a:r>
              <a:rPr kumimoji="0" lang="en-US" sz="1049" b="0" i="0" u="none" strike="noStrike" kern="1200" cap="none" spc="150"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
        <p:nvSpPr>
          <p:cNvPr id="17" name="Text Placeholder 16"/>
          <p:cNvSpPr>
            <a:spLocks noGrp="1"/>
          </p:cNvSpPr>
          <p:nvPr>
            <p:ph type="body" sz="quarter" idx="13" hasCustomPrompt="1"/>
          </p:nvPr>
        </p:nvSpPr>
        <p:spPr>
          <a:xfrm>
            <a:off x="274638" y="296864"/>
            <a:ext cx="3657600" cy="461665"/>
          </a:xfrm>
        </p:spPr>
        <p:txBody>
          <a:bodyPr/>
          <a:lstStyle>
            <a:lvl1pPr marL="0" indent="0">
              <a:buNone/>
              <a:defRPr sz="2000">
                <a:latin typeface="+mn-lt"/>
              </a:defRPr>
            </a:lvl1pPr>
            <a:lvl2pPr marL="342834" indent="0">
              <a:buNone/>
              <a:defRPr sz="2000"/>
            </a:lvl2pPr>
            <a:lvl3pPr marL="571390" indent="0">
              <a:buNone/>
              <a:defRPr sz="2000"/>
            </a:lvl3pPr>
            <a:lvl4pPr marL="799946" indent="0">
              <a:buNone/>
              <a:defRPr sz="2000"/>
            </a:lvl4pPr>
            <a:lvl5pPr marL="1028503" indent="0">
              <a:buNone/>
              <a:defRPr sz="2000"/>
            </a:lvl5pPr>
          </a:lstStyle>
          <a:p>
            <a:pPr lvl="0"/>
            <a:r>
              <a:rPr lang="en-US" dirty="0"/>
              <a:t>Session Code</a:t>
            </a:r>
          </a:p>
        </p:txBody>
      </p:sp>
      <p:sp>
        <p:nvSpPr>
          <p:cNvPr id="15" name="Text Placeholder 16"/>
          <p:cNvSpPr>
            <a:spLocks noGrp="1"/>
          </p:cNvSpPr>
          <p:nvPr>
            <p:ph type="body" sz="quarter" idx="14" hasCustomPrompt="1"/>
          </p:nvPr>
        </p:nvSpPr>
        <p:spPr>
          <a:xfrm>
            <a:off x="8504240" y="296864"/>
            <a:ext cx="3657600" cy="461665"/>
          </a:xfrm>
        </p:spPr>
        <p:txBody>
          <a:bodyPr/>
          <a:lstStyle>
            <a:lvl1pPr marL="0" indent="0" algn="r">
              <a:buNone/>
              <a:defRPr sz="2000">
                <a:latin typeface="+mn-lt"/>
              </a:defRPr>
            </a:lvl1pPr>
            <a:lvl2pPr marL="342834" indent="0">
              <a:buNone/>
              <a:defRPr sz="2000"/>
            </a:lvl2pPr>
            <a:lvl3pPr marL="571390" indent="0">
              <a:buNone/>
              <a:defRPr sz="2000"/>
            </a:lvl3pPr>
            <a:lvl4pPr marL="799946" indent="0">
              <a:buNone/>
              <a:defRPr sz="2000"/>
            </a:lvl4pPr>
            <a:lvl5pPr marL="1028503" indent="0">
              <a:buNone/>
              <a:defRPr sz="2000"/>
            </a:lvl5pPr>
          </a:lstStyle>
          <a:p>
            <a:pPr lvl="0"/>
            <a:r>
              <a:rPr lang="en-US" dirty="0"/>
              <a:t>Yammer hashtag</a:t>
            </a:r>
          </a:p>
        </p:txBody>
      </p:sp>
    </p:spTree>
    <p:extLst>
      <p:ext uri="{BB962C8B-B14F-4D97-AF65-F5344CB8AC3E}">
        <p14:creationId xmlns:p14="http://schemas.microsoft.com/office/powerpoint/2010/main" val="72117507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par>
                                <p:cTn id="34" presetID="10" presetClass="entr" presetSubtype="0" fill="hold" grpId="0" nodeType="withEffect">
                                  <p:stCondLst>
                                    <p:cond delay="100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950"/>
                                        <p:tgtEl>
                                          <p:spTgt spid="14"/>
                                        </p:tgtEl>
                                      </p:cBhvr>
                                    </p:animEffect>
                                  </p:childTnLst>
                                </p:cTn>
                              </p:par>
                              <p:par>
                                <p:cTn id="37" presetID="63" presetClass="path" presetSubtype="0" decel="100000" fill="hold" grpId="1" nodeType="withEffect">
                                  <p:stCondLst>
                                    <p:cond delay="1000"/>
                                  </p:stCondLst>
                                  <p:childTnLst>
                                    <p:animMotion origin="layout" path="M -0.01455 -1.34362E-6 L -3.90605E-7 -1.34362E-6 " pathEditMode="relative" rAng="0" ptsTypes="AA">
                                      <p:cBhvr>
                                        <p:cTn id="38" dur="950" fill="hold"/>
                                        <p:tgtEl>
                                          <p:spTgt spid="14"/>
                                        </p:tgtEl>
                                        <p:attrNameLst>
                                          <p:attrName>ppt_x</p:attrName>
                                          <p:attrName>ppt_y</p:attrName>
                                        </p:attrNameLst>
                                      </p:cBhvr>
                                      <p:rCtr x="728" y="0"/>
                                    </p:animMotion>
                                  </p:childTnLst>
                                </p:cTn>
                              </p:par>
                              <p:par>
                                <p:cTn id="39" presetID="6" presetClass="emph" presetSubtype="0" accel="100000" autoRev="1" fill="hold" grpId="2" nodeType="withEffect">
                                  <p:stCondLst>
                                    <p:cond delay="300"/>
                                  </p:stCondLst>
                                  <p:childTnLst>
                                    <p:animScale>
                                      <p:cBhvr>
                                        <p:cTn id="40" dur="500" fill="hold"/>
                                        <p:tgtEl>
                                          <p:spTgt spid="14"/>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950"/>
                                        <p:tgtEl>
                                          <p:spTgt spid="17"/>
                                        </p:tgtEl>
                                      </p:cBhvr>
                                    </p:animEffect>
                                  </p:childTnLst>
                                </p:cTn>
                              </p:par>
                              <p:par>
                                <p:cTn id="44" presetID="63" presetClass="path" presetSubtype="0" decel="100000" fill="hold" grpId="1" nodeType="withEffect">
                                  <p:stCondLst>
                                    <p:cond delay="700"/>
                                  </p:stCondLst>
                                  <p:childTnLst>
                                    <p:animMotion origin="layout" path="M -0.01455 -1.34362E-6 L -3.90605E-7 -1.34362E-6 " pathEditMode="relative" rAng="0" ptsTypes="AA">
                                      <p:cBhvr>
                                        <p:cTn id="45" dur="950" fill="hold"/>
                                        <p:tgtEl>
                                          <p:spTgt spid="17"/>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7"/>
                                        </p:tgtEl>
                                      </p:cBhvr>
                                      <p:by x="95000" y="95000"/>
                                    </p:animScale>
                                  </p:childTnLst>
                                </p:cTn>
                              </p:par>
                              <p:par>
                                <p:cTn id="48" presetID="10" presetClass="entr" presetSubtype="0" fill="hold" grpId="0" nodeType="withEffect">
                                  <p:stCondLst>
                                    <p:cond delay="70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950"/>
                                        <p:tgtEl>
                                          <p:spTgt spid="15"/>
                                        </p:tgtEl>
                                      </p:cBhvr>
                                    </p:animEffect>
                                  </p:childTnLst>
                                </p:cTn>
                              </p:par>
                              <p:par>
                                <p:cTn id="51" presetID="63" presetClass="path" presetSubtype="0" decel="100000" fill="hold" grpId="1" nodeType="withEffect">
                                  <p:stCondLst>
                                    <p:cond delay="700"/>
                                  </p:stCondLst>
                                  <p:childTnLst>
                                    <p:animMotion origin="layout" path="M -0.01455 -1.34362E-6 L -3.90605E-7 -1.34362E-6 " pathEditMode="relative" rAng="0" ptsTypes="AA">
                                      <p:cBhvr>
                                        <p:cTn id="52" dur="950" fill="hold"/>
                                        <p:tgtEl>
                                          <p:spTgt spid="15"/>
                                        </p:tgtEl>
                                        <p:attrNameLst>
                                          <p:attrName>ppt_x</p:attrName>
                                          <p:attrName>ppt_y</p:attrName>
                                        </p:attrNameLst>
                                      </p:cBhvr>
                                      <p:rCtr x="728" y="0"/>
                                    </p:animMotion>
                                  </p:childTnLst>
                                </p:cTn>
                              </p:par>
                              <p:par>
                                <p:cTn id="53" presetID="6" presetClass="emph" presetSubtype="0" accel="100000" autoRev="1" fill="hold" grpId="2" nodeType="withEffect">
                                  <p:stCondLst>
                                    <p:cond delay="0"/>
                                  </p:stCondLst>
                                  <p:childTnLst>
                                    <p:animScale>
                                      <p:cBhvr>
                                        <p:cTn id="54" dur="500" fill="hold"/>
                                        <p:tgtEl>
                                          <p:spTgt spid="15"/>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4" grpId="0"/>
      <p:bldP spid="14" grpId="1"/>
      <p:bldP spid="14"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bldP spid="17" grpId="2"/>
      <p:bldP spid="15" grpId="0">
        <p:tmplLst>
          <p:tmpl>
            <p:tnLst>
              <p:par>
                <p:cTn presetID="10" presetClass="entr" presetSubtype="0" fill="hold" nodeType="withEffect">
                  <p:stCondLst>
                    <p:cond delay="700"/>
                  </p:stCondLst>
                  <p:childTnLst>
                    <p:set>
                      <p:cBhvr>
                        <p:cTn dur="1" fill="hold">
                          <p:stCondLst>
                            <p:cond delay="0"/>
                          </p:stCondLst>
                        </p:cTn>
                        <p:tgtEl>
                          <p:spTgt spid="15"/>
                        </p:tgtEl>
                        <p:attrNameLst>
                          <p:attrName>style.visibility</p:attrName>
                        </p:attrNameLst>
                      </p:cBhvr>
                      <p:to>
                        <p:strVal val="visible"/>
                      </p:to>
                    </p:set>
                    <p:animEffect transition="in" filter="fade">
                      <p:cBhvr>
                        <p:cTn dur="950"/>
                        <p:tgtEl>
                          <p:spTgt spid="15"/>
                        </p:tgtEl>
                      </p:cBhvr>
                    </p:animEffect>
                  </p:childTnLst>
                </p:cTn>
              </p:par>
            </p:tnLst>
          </p:tmpl>
        </p:tmplLst>
      </p:bldP>
      <p:bldP spid="15" grpId="1"/>
      <p:bldP spid="15" grpId="2"/>
    </p:bld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1_Title Slide - STATIC">
    <p:bg>
      <p:bgPr>
        <a:solidFill>
          <a:schemeClr val="accent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8"/>
            <a:ext cx="6399213" cy="1830388"/>
          </a:xfrm>
          <a:noFill/>
        </p:spPr>
        <p:txBody>
          <a:bodyPr lIns="146304" tIns="109728" rIns="146304" bIns="109728">
            <a:noAutofit/>
          </a:bodyPr>
          <a:lstStyle>
            <a:lvl1pPr marL="0" indent="0">
              <a:spcBef>
                <a:spcPts val="0"/>
              </a:spcBef>
              <a:buNone/>
              <a:defRPr sz="359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5999" spc="-100"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email">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a:ext>
            </a:extLst>
          </a:blip>
          <a:stretch>
            <a:fillRect/>
          </a:stretch>
        </p:blipFill>
        <p:spPr bwMode="black">
          <a:xfrm>
            <a:off x="458332" y="6182441"/>
            <a:ext cx="1552931" cy="332660"/>
          </a:xfrm>
          <a:prstGeom prst="rect">
            <a:avLst/>
          </a:prstGeom>
        </p:spPr>
      </p:pic>
      <p:sp>
        <p:nvSpPr>
          <p:cNvPr id="8" name="Rectangle 6"/>
          <p:cNvSpPr>
            <a:spLocks noChangeArrowheads="1"/>
          </p:cNvSpPr>
          <p:nvPr userDrawn="1"/>
        </p:nvSpPr>
        <p:spPr bwMode="auto">
          <a:xfrm>
            <a:off x="3176" y="4395789"/>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4" name="TextBox 7"/>
          <p:cNvSpPr txBox="1"/>
          <p:nvPr userDrawn="1"/>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32559" rtl="0" eaLnBrk="1" fontAlgn="auto" latinLnBrk="0" hangingPunct="1">
              <a:lnSpc>
                <a:spcPct val="100000"/>
              </a:lnSpc>
              <a:spcBef>
                <a:spcPts val="0"/>
              </a:spcBef>
              <a:spcAft>
                <a:spcPts val="0"/>
              </a:spcAft>
              <a:buClrTx/>
              <a:buSzTx/>
              <a:buFontTx/>
              <a:buNone/>
              <a:tabLst/>
              <a:defRPr/>
            </a:pPr>
            <a:r>
              <a:rPr kumimoji="0" lang="en-US" sz="1049" b="0" i="0" u="none" strike="noStrike" kern="1200" cap="none" spc="150"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
        <p:nvSpPr>
          <p:cNvPr id="15" name="Text Placeholder 16"/>
          <p:cNvSpPr>
            <a:spLocks noGrp="1"/>
          </p:cNvSpPr>
          <p:nvPr>
            <p:ph type="body" sz="quarter" idx="13" hasCustomPrompt="1"/>
          </p:nvPr>
        </p:nvSpPr>
        <p:spPr>
          <a:xfrm>
            <a:off x="274638" y="296864"/>
            <a:ext cx="3657600" cy="461665"/>
          </a:xfrm>
        </p:spPr>
        <p:txBody>
          <a:bodyPr/>
          <a:lstStyle>
            <a:lvl1pPr marL="0" indent="0">
              <a:buNone/>
              <a:defRPr sz="2000">
                <a:latin typeface="+mn-lt"/>
              </a:defRPr>
            </a:lvl1pPr>
            <a:lvl2pPr marL="342834" indent="0">
              <a:buNone/>
              <a:defRPr sz="2000"/>
            </a:lvl2pPr>
            <a:lvl3pPr marL="571390" indent="0">
              <a:buNone/>
              <a:defRPr sz="2000"/>
            </a:lvl3pPr>
            <a:lvl4pPr marL="799946" indent="0">
              <a:buNone/>
              <a:defRPr sz="2000"/>
            </a:lvl4pPr>
            <a:lvl5pPr marL="1028503" indent="0">
              <a:buNone/>
              <a:defRPr sz="2000"/>
            </a:lvl5pPr>
          </a:lstStyle>
          <a:p>
            <a:pPr lvl="0"/>
            <a:r>
              <a:rPr lang="en-US" dirty="0"/>
              <a:t>Session Code</a:t>
            </a:r>
          </a:p>
        </p:txBody>
      </p:sp>
      <p:sp>
        <p:nvSpPr>
          <p:cNvPr id="10" name="Text Placeholder 16"/>
          <p:cNvSpPr>
            <a:spLocks noGrp="1"/>
          </p:cNvSpPr>
          <p:nvPr>
            <p:ph type="body" sz="quarter" idx="14" hasCustomPrompt="1"/>
          </p:nvPr>
        </p:nvSpPr>
        <p:spPr>
          <a:xfrm>
            <a:off x="8504240" y="296864"/>
            <a:ext cx="3657600" cy="461665"/>
          </a:xfrm>
        </p:spPr>
        <p:txBody>
          <a:bodyPr/>
          <a:lstStyle>
            <a:lvl1pPr marL="0" indent="0" algn="r">
              <a:buNone/>
              <a:defRPr sz="2000">
                <a:latin typeface="+mn-lt"/>
              </a:defRPr>
            </a:lvl1pPr>
            <a:lvl2pPr marL="342834" indent="0">
              <a:buNone/>
              <a:defRPr sz="2000"/>
            </a:lvl2pPr>
            <a:lvl3pPr marL="571390" indent="0">
              <a:buNone/>
              <a:defRPr sz="2000"/>
            </a:lvl3pPr>
            <a:lvl4pPr marL="799946" indent="0">
              <a:buNone/>
              <a:defRPr sz="2000"/>
            </a:lvl4pPr>
            <a:lvl5pPr marL="1028503" indent="0">
              <a:buNone/>
              <a:defRPr sz="2000"/>
            </a:lvl5pPr>
          </a:lstStyle>
          <a:p>
            <a:pPr lvl="0"/>
            <a:r>
              <a:rPr lang="en-US" dirty="0"/>
              <a:t>Yammer hashtag</a:t>
            </a:r>
          </a:p>
        </p:txBody>
      </p:sp>
    </p:spTree>
    <p:extLst>
      <p:ext uri="{BB962C8B-B14F-4D97-AF65-F5344CB8AC3E}">
        <p14:creationId xmlns:p14="http://schemas.microsoft.com/office/powerpoint/2010/main" val="1659617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Confidentiality Slide">
    <p:bg bwMode="gray">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3414373179"/>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r>
              <a:rPr lang="en-US">
                <a:solidFill>
                  <a:srgbClr val="FFFFFF">
                    <a:tint val="75000"/>
                  </a:srgbClr>
                </a:solidFill>
              </a:rPr>
              <a:t>Windows 10 Product Overview</a:t>
            </a:r>
            <a:endParaRPr lang="en-US" dirty="0">
              <a:solidFill>
                <a:srgbClr val="FFFFFF">
                  <a:tint val="75000"/>
                </a:srgbClr>
              </a:solidFill>
            </a:endParaRPr>
          </a:p>
        </p:txBody>
      </p:sp>
      <p:sp>
        <p:nvSpPr>
          <p:cNvPr id="5" name="Slide Number Placeholder 4"/>
          <p:cNvSpPr>
            <a:spLocks noGrp="1"/>
          </p:cNvSpPr>
          <p:nvPr>
            <p:ph type="sldNum" sz="quarter" idx="11"/>
          </p:nvPr>
        </p:nvSpPr>
        <p:spPr/>
        <p:txBody>
          <a:bodyPr/>
          <a:lstStyle/>
          <a:p>
            <a:fld id="{6503E857-4F15-4ECA-BD4D-D22AAAB9E67A}" type="slidenum">
              <a:rPr lang="en-US" smtClean="0">
                <a:solidFill>
                  <a:srgbClr val="FFFFFF">
                    <a:tint val="75000"/>
                  </a:srgbClr>
                </a:solidFill>
              </a:rPr>
              <a:pPr/>
              <a:t>‹#›</a:t>
            </a:fld>
            <a:endParaRPr lang="en-US" dirty="0">
              <a:solidFill>
                <a:srgbClr val="FFFFFF">
                  <a:tint val="75000"/>
                </a:srgbClr>
              </a:solidFill>
            </a:endParaRPr>
          </a:p>
        </p:txBody>
      </p:sp>
    </p:spTree>
    <p:extLst>
      <p:ext uri="{BB962C8B-B14F-4D97-AF65-F5344CB8AC3E}">
        <p14:creationId xmlns:p14="http://schemas.microsoft.com/office/powerpoint/2010/main" val="232801890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757448" y="304193"/>
            <a:ext cx="4409440" cy="6400800"/>
          </a:xfrm>
          <a:prstGeom prst="rect">
            <a:avLst/>
          </a:prstGeom>
        </p:spPr>
      </p:pic>
      <p:sp>
        <p:nvSpPr>
          <p:cNvPr id="4" name="Rectangle 3"/>
          <p:cNvSpPr/>
          <p:nvPr userDrawn="1"/>
        </p:nvSpPr>
        <p:spPr bwMode="auto">
          <a:xfrm>
            <a:off x="274702" y="1211287"/>
            <a:ext cx="100583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74639" y="1209973"/>
            <a:ext cx="7314044" cy="3475534"/>
          </a:xfrm>
          <a:noFill/>
        </p:spPr>
        <p:txBody>
          <a:bodyPr tIns="91440" bIns="91440" anchor="t" anchorCtr="0"/>
          <a:lstStyle>
            <a:lvl1pPr>
              <a:defRPr sz="7198" spc="-100" baseline="0">
                <a:gradFill>
                  <a:gsLst>
                    <a:gs pos="75912">
                      <a:schemeClr val="tx1"/>
                    </a:gs>
                    <a:gs pos="34307">
                      <a:schemeClr val="tx1"/>
                    </a:gs>
                    <a:gs pos="43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40" y="4685508"/>
            <a:ext cx="7315200" cy="1829593"/>
          </a:xfrm>
          <a:noFill/>
        </p:spPr>
        <p:txBody>
          <a:bodyPr lIns="182880" tIns="146304" rIns="182880" bIns="146304">
            <a:noAutofit/>
          </a:bodyPr>
          <a:lstStyle>
            <a:lvl1pPr marL="0" indent="0">
              <a:spcBef>
                <a:spcPts val="0"/>
              </a:spcBef>
              <a:buNone/>
              <a:defRPr sz="3599" spc="0" baseline="0">
                <a:gradFill>
                  <a:gsLst>
                    <a:gs pos="75912">
                      <a:schemeClr val="tx1"/>
                    </a:gs>
                    <a:gs pos="34307">
                      <a:schemeClr val="tx1"/>
                    </a:gs>
                    <a:gs pos="43000">
                      <a:schemeClr val="tx1"/>
                    </a:gs>
                  </a:gsLst>
                  <a:lin ang="5400000" scaled="0"/>
                </a:gradFill>
                <a:latin typeface="+mj-lt"/>
              </a:defRPr>
            </a:lvl1pPr>
          </a:lstStyle>
          <a:p>
            <a:pPr lvl="0"/>
            <a:r>
              <a:rPr lang="en-US" dirty="0"/>
              <a:t>Speaker Name</a:t>
            </a:r>
          </a:p>
        </p:txBody>
      </p:sp>
      <p:sp>
        <p:nvSpPr>
          <p:cNvPr id="7" name="TextBox 7"/>
          <p:cNvSpPr txBox="1"/>
          <p:nvPr userDrawn="1"/>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32559" rtl="0" eaLnBrk="1" fontAlgn="auto" latinLnBrk="0" hangingPunct="1">
              <a:lnSpc>
                <a:spcPct val="100000"/>
              </a:lnSpc>
              <a:spcBef>
                <a:spcPts val="0"/>
              </a:spcBef>
              <a:spcAft>
                <a:spcPts val="0"/>
              </a:spcAft>
              <a:buClrTx/>
              <a:buSzTx/>
              <a:buFontTx/>
              <a:buNone/>
              <a:tabLst/>
              <a:defRPr/>
            </a:pPr>
            <a:r>
              <a:rPr kumimoji="0" lang="en-US" sz="1049" b="0" i="0" u="none" strike="noStrike" kern="1200" cap="none" spc="150"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3020705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100583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74640" y="1209973"/>
            <a:ext cx="9143999" cy="2751698"/>
          </a:xfrm>
          <a:noFill/>
        </p:spPr>
        <p:txBody>
          <a:bodyPr tIns="91440" bIns="91440" anchor="t" anchorCtr="0"/>
          <a:lstStyle>
            <a:lvl1pPr>
              <a:defRPr sz="7198" spc="-100" baseline="0">
                <a:gradFill>
                  <a:gsLst>
                    <a:gs pos="75912">
                      <a:schemeClr val="tx1"/>
                    </a:gs>
                    <a:gs pos="34307">
                      <a:schemeClr val="tx1"/>
                    </a:gs>
                    <a:gs pos="43000">
                      <a:schemeClr val="tx1"/>
                    </a:gs>
                  </a:gsLst>
                  <a:lin ang="5400000" scaled="0"/>
                </a:gradFill>
              </a:defRPr>
            </a:lvl1pPr>
          </a:lstStyle>
          <a:p>
            <a:r>
              <a:rPr lang="en-US" dirty="0"/>
              <a:t>Video title</a:t>
            </a:r>
          </a:p>
        </p:txBody>
      </p:sp>
      <p:sp>
        <p:nvSpPr>
          <p:cNvPr id="5" name="TextBox 7"/>
          <p:cNvSpPr txBox="1"/>
          <p:nvPr userDrawn="1"/>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32559" rtl="0" eaLnBrk="1" fontAlgn="auto" latinLnBrk="0" hangingPunct="1">
              <a:lnSpc>
                <a:spcPct val="100000"/>
              </a:lnSpc>
              <a:spcBef>
                <a:spcPts val="0"/>
              </a:spcBef>
              <a:spcAft>
                <a:spcPts val="0"/>
              </a:spcAft>
              <a:buClrTx/>
              <a:buSzTx/>
              <a:buFontTx/>
              <a:buNone/>
              <a:tabLst/>
              <a:defRPr/>
            </a:pPr>
            <a:r>
              <a:rPr kumimoji="0" lang="en-US" sz="1049" b="0" i="0" u="none" strike="noStrike" kern="1200" cap="none" spc="150"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pic>
        <p:nvPicPr>
          <p:cNvPr id="11" name="Picture 10"/>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22" y="3075629"/>
            <a:ext cx="12436918" cy="3292125"/>
          </a:xfrm>
          <a:prstGeom prst="rect">
            <a:avLst/>
          </a:prstGeom>
        </p:spPr>
      </p:pic>
    </p:spTree>
    <p:extLst>
      <p:ext uri="{BB962C8B-B14F-4D97-AF65-F5344CB8AC3E}">
        <p14:creationId xmlns:p14="http://schemas.microsoft.com/office/powerpoint/2010/main" val="2963254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831975"/>
          </a:xfrm>
          <a:noFill/>
        </p:spPr>
        <p:txBody>
          <a:bodyPr tIns="91440" bIns="91440" anchor="t" anchorCtr="0"/>
          <a:lstStyle>
            <a:lvl1pPr>
              <a:defRPr sz="8799" spc="-100" baseline="0">
                <a:gradFill>
                  <a:gsLst>
                    <a:gs pos="75912">
                      <a:schemeClr val="tx1"/>
                    </a:gs>
                    <a:gs pos="34307">
                      <a:schemeClr val="tx1"/>
                    </a:gs>
                    <a:gs pos="43000">
                      <a:schemeClr val="tx1"/>
                    </a:gs>
                  </a:gsLst>
                  <a:lin ang="5400000" scaled="0"/>
                </a:gradFill>
              </a:defRPr>
            </a:lvl1pPr>
          </a:lstStyle>
          <a:p>
            <a:r>
              <a:rPr lang="en-US" dirty="0"/>
              <a:t>Section title</a:t>
            </a:r>
          </a:p>
        </p:txBody>
      </p:sp>
      <p:sp>
        <p:nvSpPr>
          <p:cNvPr id="3" name="TextBox 7"/>
          <p:cNvSpPr txBox="1"/>
          <p:nvPr userDrawn="1"/>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32559" rtl="0" eaLnBrk="1" fontAlgn="auto" latinLnBrk="0" hangingPunct="1">
              <a:lnSpc>
                <a:spcPct val="100000"/>
              </a:lnSpc>
              <a:spcBef>
                <a:spcPts val="0"/>
              </a:spcBef>
              <a:spcAft>
                <a:spcPts val="0"/>
              </a:spcAft>
              <a:buClrTx/>
              <a:buSzTx/>
              <a:buFontTx/>
              <a:buNone/>
              <a:tabLst/>
              <a:defRPr/>
            </a:pPr>
            <a:r>
              <a:rPr kumimoji="0" lang="en-US" sz="1049" b="0" i="0" u="none" strike="noStrike" kern="1200" cap="none" spc="150"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950408188"/>
      </p:ext>
    </p:extLst>
  </p:cSld>
  <p:clrMapOvr>
    <a:masterClrMapping/>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831975"/>
          </a:xfrm>
          <a:noFill/>
        </p:spPr>
        <p:txBody>
          <a:bodyPr tIns="91440" bIns="91440" anchor="t" anchorCtr="0"/>
          <a:lstStyle>
            <a:lvl1pPr algn="l" defTabSz="932563" rtl="0" eaLnBrk="1" latinLnBrk="0" hangingPunct="1">
              <a:lnSpc>
                <a:spcPct val="90000"/>
              </a:lnSpc>
              <a:spcBef>
                <a:spcPct val="0"/>
              </a:spcBef>
              <a:buNone/>
              <a:defRPr lang="en-US" sz="8799" b="0" kern="1200" cap="none" spc="-100"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dirty="0"/>
              <a:t>Section title</a:t>
            </a:r>
          </a:p>
        </p:txBody>
      </p:sp>
      <p:sp>
        <p:nvSpPr>
          <p:cNvPr id="3" name="TextBox 7"/>
          <p:cNvSpPr txBox="1"/>
          <p:nvPr userDrawn="1"/>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32559" rtl="0" eaLnBrk="1" fontAlgn="auto" latinLnBrk="0" hangingPunct="1">
              <a:lnSpc>
                <a:spcPct val="100000"/>
              </a:lnSpc>
              <a:spcBef>
                <a:spcPts val="0"/>
              </a:spcBef>
              <a:spcAft>
                <a:spcPts val="0"/>
              </a:spcAft>
              <a:buClrTx/>
              <a:buSzTx/>
              <a:buFontTx/>
              <a:buNone/>
              <a:tabLst/>
              <a:defRPr/>
            </a:pPr>
            <a:r>
              <a:rPr kumimoji="0" lang="en-US" sz="1049" b="0" i="0" u="none" strike="noStrike" kern="1200" cap="none" spc="150"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4176520310"/>
      </p:ext>
    </p:extLst>
  </p:cSld>
  <p:clrMapOvr>
    <a:masterClrMapping/>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831975"/>
          </a:xfrm>
          <a:noFill/>
        </p:spPr>
        <p:txBody>
          <a:bodyPr tIns="91440" bIns="91440" anchor="t" anchorCtr="0"/>
          <a:lstStyle>
            <a:lvl1pPr algn="l" defTabSz="932563" rtl="0" eaLnBrk="1" latinLnBrk="0" hangingPunct="1">
              <a:lnSpc>
                <a:spcPct val="90000"/>
              </a:lnSpc>
              <a:spcBef>
                <a:spcPct val="0"/>
              </a:spcBef>
              <a:buNone/>
              <a:defRPr lang="en-US" sz="8799" b="0" kern="1200" cap="none" spc="-100"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a:t>Section title</a:t>
            </a:r>
          </a:p>
        </p:txBody>
      </p:sp>
      <p:sp>
        <p:nvSpPr>
          <p:cNvPr id="3" name="TextBox 7"/>
          <p:cNvSpPr txBox="1"/>
          <p:nvPr userDrawn="1"/>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32559" rtl="0" eaLnBrk="1" fontAlgn="auto" latinLnBrk="0" hangingPunct="1">
              <a:lnSpc>
                <a:spcPct val="100000"/>
              </a:lnSpc>
              <a:spcBef>
                <a:spcPts val="0"/>
              </a:spcBef>
              <a:spcAft>
                <a:spcPts val="0"/>
              </a:spcAft>
              <a:buClrTx/>
              <a:buSzTx/>
              <a:buFontTx/>
              <a:buNone/>
              <a:tabLst/>
              <a:defRPr/>
            </a:pPr>
            <a:r>
              <a:rPr kumimoji="0" lang="en-US" sz="1049" b="0" i="0" u="none" strike="noStrike" kern="1200" cap="none" spc="150" normalizeH="0" baseline="0" noProof="0" dirty="0">
                <a:ln>
                  <a:noFill/>
                </a:ln>
                <a:gradFill>
                  <a:gsLst>
                    <a:gs pos="0">
                      <a:srgbClr val="505050">
                        <a:alpha val="50000"/>
                      </a:srgbClr>
                    </a:gs>
                    <a:gs pos="86000">
                      <a:srgbClr val="505050">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378923131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39" y="1212850"/>
            <a:ext cx="11889564" cy="2059025"/>
          </a:xfrm>
        </p:spPr>
        <p:txBody>
          <a:bodyPr/>
          <a:lstStyle>
            <a:lvl1pPr marL="0" indent="0">
              <a:buNone/>
              <a:defRPr/>
            </a:lvl1pPr>
            <a:lvl2pPr marL="28569" indent="0">
              <a:buNone/>
              <a:defRPr sz="2000"/>
            </a:lvl2pPr>
            <a:lvl3pPr marL="223795" indent="0">
              <a:buNone/>
              <a:defRPr sz="2000"/>
            </a:lvl3pPr>
            <a:lvl4pPr marL="476159" indent="0">
              <a:buNone/>
              <a:defRPr sz="1800"/>
            </a:lvl4pPr>
            <a:lvl5pPr marL="739632" indent="0">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p:cNvSpPr txBox="1"/>
          <p:nvPr userDrawn="1"/>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32559" rtl="0" eaLnBrk="1" fontAlgn="auto" latinLnBrk="0" hangingPunct="1">
              <a:lnSpc>
                <a:spcPct val="100000"/>
              </a:lnSpc>
              <a:spcBef>
                <a:spcPts val="0"/>
              </a:spcBef>
              <a:spcAft>
                <a:spcPts val="0"/>
              </a:spcAft>
              <a:buClrTx/>
              <a:buSzTx/>
              <a:buFontTx/>
              <a:buNone/>
              <a:tabLst/>
              <a:defRPr/>
            </a:pPr>
            <a:r>
              <a:rPr kumimoji="0" lang="en-US" sz="1049" b="0" i="0" u="none" strike="noStrike" kern="1200" cap="none" spc="150"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3019577971"/>
      </p:ext>
    </p:extLst>
  </p:cSld>
  <p:clrMapOvr>
    <a:masterClrMapping/>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228302"/>
          </a:xfrm>
        </p:spPr>
        <p:txBody>
          <a:bodyPr>
            <a:spAutoFit/>
          </a:bodyPr>
          <a:lstStyle>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32559" rtl="0" eaLnBrk="1" fontAlgn="auto" latinLnBrk="0" hangingPunct="1">
              <a:lnSpc>
                <a:spcPct val="100000"/>
              </a:lnSpc>
              <a:spcBef>
                <a:spcPts val="0"/>
              </a:spcBef>
              <a:spcAft>
                <a:spcPts val="0"/>
              </a:spcAft>
              <a:buClrTx/>
              <a:buSzTx/>
              <a:buFontTx/>
              <a:buNone/>
              <a:tabLst/>
              <a:defRPr/>
            </a:pPr>
            <a:r>
              <a:rPr kumimoji="0" lang="en-US" sz="1049" b="0" i="0" u="none" strike="noStrike" kern="1200" cap="none" spc="150"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1055237261"/>
      </p:ext>
    </p:extLst>
  </p:cSld>
  <p:clrMapOvr>
    <a:masterClrMapping/>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2539349"/>
          </a:xfrm>
        </p:spPr>
        <p:txBody>
          <a:bodyPr wrap="square">
            <a:spAutoFit/>
          </a:bodyPr>
          <a:lstStyle>
            <a:lvl1pPr marL="0" indent="0">
              <a:spcBef>
                <a:spcPts val="1224"/>
              </a:spcBef>
              <a:buClr>
                <a:schemeClr val="tx1"/>
              </a:buClr>
              <a:buFont typeface="Wingdings" pitchFamily="2" charset="2"/>
              <a:buNone/>
              <a:defRPr sz="35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539349"/>
          </a:xfrm>
        </p:spPr>
        <p:txBody>
          <a:bodyPr wrap="square">
            <a:spAutoFit/>
          </a:bodyPr>
          <a:lstStyle>
            <a:lvl1pPr marL="0" indent="0">
              <a:spcBef>
                <a:spcPts val="1224"/>
              </a:spcBef>
              <a:buClr>
                <a:schemeClr val="tx1"/>
              </a:buClr>
              <a:buFont typeface="Wingdings" pitchFamily="2" charset="2"/>
              <a:buNone/>
              <a:defRPr sz="35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32559" rtl="0" eaLnBrk="1" fontAlgn="auto" latinLnBrk="0" hangingPunct="1">
              <a:lnSpc>
                <a:spcPct val="100000"/>
              </a:lnSpc>
              <a:spcBef>
                <a:spcPts val="0"/>
              </a:spcBef>
              <a:spcAft>
                <a:spcPts val="0"/>
              </a:spcAft>
              <a:buClrTx/>
              <a:buSzTx/>
              <a:buFontTx/>
              <a:buNone/>
              <a:tabLst/>
              <a:defRPr/>
            </a:pPr>
            <a:r>
              <a:rPr kumimoji="0" lang="en-US" sz="1049" b="0" i="0" u="none" strike="noStrike" kern="1200" cap="none" spc="150"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21915991"/>
      </p:ext>
    </p:extLst>
  </p:cSld>
  <p:clrMapOvr>
    <a:masterClrMapping/>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0"/>
            <a:ext cx="5486399" cy="2607035"/>
          </a:xfrm>
        </p:spPr>
        <p:txBody>
          <a:bodyPr wrap="square">
            <a:spAutoFit/>
          </a:bodyPr>
          <a:lstStyle>
            <a:lvl1pPr marL="287282" indent="-287282">
              <a:spcBef>
                <a:spcPts val="1224"/>
              </a:spcBef>
              <a:buClr>
                <a:schemeClr val="tx1"/>
              </a:buClr>
              <a:buFont typeface="Wingdings" panose="05000000000000000000" pitchFamily="2" charset="2"/>
              <a:buChar char="§"/>
              <a:defRPr sz="35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50"/>
            <a:ext cx="5486399" cy="2607035"/>
          </a:xfrm>
        </p:spPr>
        <p:txBody>
          <a:bodyPr wrap="square">
            <a:spAutoFit/>
          </a:bodyPr>
          <a:lstStyle>
            <a:lvl1pPr marL="287282" indent="-287282">
              <a:spcBef>
                <a:spcPts val="1224"/>
              </a:spcBef>
              <a:buClr>
                <a:schemeClr val="tx1"/>
              </a:buClr>
              <a:buFont typeface="Wingdings" panose="05000000000000000000" pitchFamily="2" charset="2"/>
              <a:buChar char="§"/>
              <a:defRPr sz="35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32559" rtl="0" eaLnBrk="1" fontAlgn="auto" latinLnBrk="0" hangingPunct="1">
              <a:lnSpc>
                <a:spcPct val="100000"/>
              </a:lnSpc>
              <a:spcBef>
                <a:spcPts val="0"/>
              </a:spcBef>
              <a:spcAft>
                <a:spcPts val="0"/>
              </a:spcAft>
              <a:buClrTx/>
              <a:buSzTx/>
              <a:buFontTx/>
              <a:buNone/>
              <a:tabLst/>
              <a:defRPr/>
            </a:pPr>
            <a:r>
              <a:rPr kumimoji="0" lang="en-US" sz="1049" b="0" i="0" u="none" strike="noStrike" kern="1200" cap="none" spc="150"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46381770"/>
      </p:ext>
    </p:extLst>
  </p:cSld>
  <p:clrMapOvr>
    <a:masterClrMapping/>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userDrawn="1"/>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32559" rtl="0" eaLnBrk="1" fontAlgn="auto" latinLnBrk="0" hangingPunct="1">
              <a:lnSpc>
                <a:spcPct val="100000"/>
              </a:lnSpc>
              <a:spcBef>
                <a:spcPts val="0"/>
              </a:spcBef>
              <a:spcAft>
                <a:spcPts val="0"/>
              </a:spcAft>
              <a:buClrTx/>
              <a:buSzTx/>
              <a:buFontTx/>
              <a:buNone/>
              <a:tabLst/>
              <a:defRPr/>
            </a:pPr>
            <a:r>
              <a:rPr kumimoji="0" lang="en-US" sz="1049" b="0" i="0" u="none" strike="noStrike" kern="1200" cap="none" spc="150"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2569627292"/>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5_Title &amp; 2-color Non-bulleted text">
    <p:spTree>
      <p:nvGrpSpPr>
        <p:cNvPr id="1" name=""/>
        <p:cNvGrpSpPr/>
        <p:nvPr/>
      </p:nvGrpSpPr>
      <p:grpSpPr>
        <a:xfrm>
          <a:off x="0" y="0"/>
          <a:ext cx="0" cy="0"/>
          <a:chOff x="0" y="0"/>
          <a:chExt cx="0" cy="0"/>
        </a:xfrm>
      </p:grpSpPr>
      <p:sp>
        <p:nvSpPr>
          <p:cNvPr id="10" name="Rectangle 9"/>
          <p:cNvSpPr/>
          <p:nvPr userDrawn="1"/>
        </p:nvSpPr>
        <p:spPr bwMode="auto">
          <a:xfrm>
            <a:off x="-1" y="6515099"/>
            <a:ext cx="12436475" cy="4794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Footer Placeholder 2"/>
          <p:cNvSpPr>
            <a:spLocks noGrp="1"/>
          </p:cNvSpPr>
          <p:nvPr>
            <p:ph type="ftr" sz="quarter" idx="3"/>
          </p:nvPr>
        </p:nvSpPr>
        <p:spPr>
          <a:xfrm>
            <a:off x="274320" y="6612890"/>
            <a:ext cx="4197350" cy="371475"/>
          </a:xfrm>
          <a:prstGeom prst="rect">
            <a:avLst/>
          </a:prstGeom>
        </p:spPr>
        <p:txBody>
          <a:bodyPr vert="horz" lIns="182880" tIns="45720" rIns="182880" bIns="45720" rtlCol="0" anchor="ctr"/>
          <a:lstStyle>
            <a:lvl1pPr algn="l">
              <a:defRPr sz="1000">
                <a:gradFill>
                  <a:gsLst>
                    <a:gs pos="0">
                      <a:srgbClr val="FFFFFF"/>
                    </a:gs>
                    <a:gs pos="100000">
                      <a:srgbClr val="FFFFFF"/>
                    </a:gs>
                  </a:gsLst>
                  <a:lin ang="5400000" scaled="0"/>
                </a:gradFill>
              </a:defRPr>
            </a:lvl1pPr>
          </a:lstStyle>
          <a:p>
            <a:r>
              <a:rPr lang="en-US" dirty="0"/>
              <a:t>Windows 10 Product Overview</a:t>
            </a:r>
          </a:p>
        </p:txBody>
      </p:sp>
      <p:sp>
        <p:nvSpPr>
          <p:cNvPr id="5" name="Slide Number Placeholder 5"/>
          <p:cNvSpPr>
            <a:spLocks noGrp="1"/>
          </p:cNvSpPr>
          <p:nvPr>
            <p:ph type="sldNum" sz="quarter" idx="4"/>
          </p:nvPr>
        </p:nvSpPr>
        <p:spPr>
          <a:xfrm>
            <a:off x="9354820" y="6612890"/>
            <a:ext cx="2797175" cy="371475"/>
          </a:xfrm>
          <a:prstGeom prst="rect">
            <a:avLst/>
          </a:prstGeom>
        </p:spPr>
        <p:txBody>
          <a:bodyPr vert="horz" lIns="182880" tIns="45720" rIns="182880" bIns="45720" rtlCol="0" anchor="ctr"/>
          <a:lstStyle>
            <a:lvl1pPr algn="r">
              <a:defRPr sz="1000">
                <a:gradFill>
                  <a:gsLst>
                    <a:gs pos="0">
                      <a:srgbClr val="FFFFFF"/>
                    </a:gs>
                    <a:gs pos="100000">
                      <a:srgbClr val="FFFFFF"/>
                    </a:gs>
                  </a:gsLst>
                  <a:lin ang="5400000" scaled="0"/>
                </a:gradFill>
              </a:defRPr>
            </a:lvl1pPr>
          </a:lstStyle>
          <a:p>
            <a:fld id="{6503E857-4F15-4ECA-BD4D-D22AAAB9E67A}" type="slidenum">
              <a:rPr lang="en-US" smtClean="0"/>
              <a:pPr/>
              <a:t>‹#›</a:t>
            </a:fld>
            <a:endParaRPr lang="en-US" dirty="0"/>
          </a:p>
        </p:txBody>
      </p:sp>
      <p:sp>
        <p:nvSpPr>
          <p:cNvPr id="11" name="Title 1"/>
          <p:cNvSpPr>
            <a:spLocks noGrp="1"/>
          </p:cNvSpPr>
          <p:nvPr>
            <p:ph type="title"/>
          </p:nvPr>
        </p:nvSpPr>
        <p:spPr>
          <a:xfrm>
            <a:off x="274639" y="749808"/>
            <a:ext cx="11889564" cy="917575"/>
          </a:xfrm>
        </p:spPr>
        <p:txBody>
          <a:bodyPr/>
          <a:lstStyle/>
          <a:p>
            <a:r>
              <a:rPr lang="en-US" dirty="0"/>
              <a:t>Click to edit Master title style</a:t>
            </a:r>
          </a:p>
        </p:txBody>
      </p:sp>
      <p:sp>
        <p:nvSpPr>
          <p:cNvPr id="12" name="Text Placeholder 5"/>
          <p:cNvSpPr>
            <a:spLocks noGrp="1"/>
          </p:cNvSpPr>
          <p:nvPr>
            <p:ph type="body" sz="quarter" idx="10"/>
          </p:nvPr>
        </p:nvSpPr>
        <p:spPr>
          <a:xfrm>
            <a:off x="274638" y="1670051"/>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5"/>
          <p:cNvSpPr>
            <a:spLocks noGrp="1"/>
          </p:cNvSpPr>
          <p:nvPr>
            <p:ph sz="quarter" idx="11"/>
          </p:nvPr>
        </p:nvSpPr>
        <p:spPr>
          <a:xfrm>
            <a:off x="274638" y="296863"/>
            <a:ext cx="4249236" cy="433965"/>
          </a:xfrm>
        </p:spPr>
        <p:txBody>
          <a:bodyPr lIns="182880" rIns="182880"/>
          <a:lstStyle>
            <a:lvl1pPr marL="0" indent="0">
              <a:buNone/>
              <a:defRPr lang="en-US" sz="1800" kern="1200" spc="-100" baseline="0" dirty="0" smtClean="0">
                <a:gradFill>
                  <a:gsLst>
                    <a:gs pos="5556">
                      <a:schemeClr val="tx2"/>
                    </a:gs>
                    <a:gs pos="27000">
                      <a:schemeClr val="tx2"/>
                    </a:gs>
                  </a:gsLst>
                  <a:lin ang="0" scaled="0"/>
                </a:gradFill>
                <a:latin typeface="+mn-lt"/>
                <a:ea typeface="+mn-ea"/>
                <a:cs typeface="Segoe UI" panose="020B0502040204020203" pitchFamily="34" charset="0"/>
              </a:defRPr>
            </a:lvl1pPr>
          </a:lstStyle>
          <a:p>
            <a:pPr marL="0" marR="0" lvl="0" indent="0" algn="l" defTabSz="914377" rtl="0" eaLnBrk="1" fontAlgn="auto" latinLnBrk="0" hangingPunct="1">
              <a:lnSpc>
                <a:spcPct val="90000"/>
              </a:lnSpc>
              <a:spcBef>
                <a:spcPct val="20000"/>
              </a:spcBef>
              <a:spcAft>
                <a:spcPts val="0"/>
              </a:spcAft>
              <a:buClrTx/>
              <a:buSzPct val="90000"/>
              <a:buFont typeface="Arial" pitchFamily="34" charset="0"/>
              <a:buNone/>
              <a:tabLst/>
            </a:pPr>
            <a:r>
              <a:rPr lang="en-US" dirty="0"/>
              <a:t>Click to edit Master text styles</a:t>
            </a:r>
          </a:p>
        </p:txBody>
      </p:sp>
    </p:spTree>
    <p:extLst>
      <p:ext uri="{BB962C8B-B14F-4D97-AF65-F5344CB8AC3E}">
        <p14:creationId xmlns:p14="http://schemas.microsoft.com/office/powerpoint/2010/main" val="3844302867"/>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
        <p:nvSpPr>
          <p:cNvPr id="3" name="Slide Number Placeholder 5"/>
          <p:cNvSpPr txBox="1">
            <a:spLocks/>
          </p:cNvSpPr>
          <p:nvPr userDrawn="1"/>
        </p:nvSpPr>
        <p:spPr>
          <a:xfrm>
            <a:off x="9639300" y="6623050"/>
            <a:ext cx="2797175" cy="371475"/>
          </a:xfrm>
          <a:prstGeom prst="rect">
            <a:avLst/>
          </a:prstGeom>
        </p:spPr>
        <p:txBody>
          <a:bodyPr vert="horz" lIns="182880" tIns="45720" rIns="182880" bIns="45720" rtlCol="0" anchor="ctr"/>
          <a:lstStyle>
            <a:defPPr>
              <a:defRPr lang="en-US"/>
            </a:defPPr>
            <a:lvl1pPr marL="0" algn="r" defTabSz="932742" rtl="0" eaLnBrk="1" latinLnBrk="0" hangingPunct="1">
              <a:defRPr sz="1000" kern="1200">
                <a:solidFill>
                  <a:schemeClr val="bg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defRPr/>
            </a:pPr>
            <a:fld id="{6503E857-4F15-4ECA-BD4D-D22AAAB9E67A}" type="slidenum">
              <a:rPr lang="en-US" smtClean="0">
                <a:solidFill>
                  <a:srgbClr val="FFFFFF"/>
                </a:solidFill>
              </a:rPr>
              <a:pPr>
                <a:defRPr/>
              </a:pPr>
              <a:t>‹#›</a:t>
            </a:fld>
            <a:endParaRPr lang="en-US" dirty="0">
              <a:solidFill>
                <a:srgbClr val="FFFFFF"/>
              </a:solidFill>
            </a:endParaRPr>
          </a:p>
        </p:txBody>
      </p:sp>
      <p:sp>
        <p:nvSpPr>
          <p:cNvPr id="4" name="Footer Placeholder 3"/>
          <p:cNvSpPr>
            <a:spLocks noGrp="1"/>
          </p:cNvSpPr>
          <p:nvPr>
            <p:ph type="ftr" sz="quarter" idx="12"/>
          </p:nvPr>
        </p:nvSpPr>
        <p:spPr/>
        <p:txBody>
          <a:bodyPr/>
          <a:lstStyle/>
          <a:p>
            <a:r>
              <a:rPr lang="en-US">
                <a:solidFill>
                  <a:srgbClr val="FFFFFF">
                    <a:tint val="75000"/>
                  </a:srgbClr>
                </a:solidFill>
              </a:rPr>
              <a:t>Windows 10 Product Overview</a:t>
            </a:r>
            <a:endParaRPr lang="en-US" dirty="0">
              <a:solidFill>
                <a:srgbClr val="FFFFFF">
                  <a:tint val="75000"/>
                </a:srgbClr>
              </a:solidFill>
            </a:endParaRPr>
          </a:p>
        </p:txBody>
      </p:sp>
    </p:spTree>
    <p:extLst>
      <p:ext uri="{BB962C8B-B14F-4D97-AF65-F5344CB8AC3E}">
        <p14:creationId xmlns:p14="http://schemas.microsoft.com/office/powerpoint/2010/main" val="6857766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82576" y="1211264"/>
            <a:ext cx="11889564" cy="917575"/>
          </a:xfrm>
        </p:spPr>
        <p:txBody>
          <a:bodyPr/>
          <a:lstStyle>
            <a:lvl1pPr>
              <a:defRPr sz="7198" baseline="0"/>
            </a:lvl1pPr>
          </a:lstStyle>
          <a:p>
            <a:r>
              <a:rPr lang="en-US"/>
              <a:t>Click to edit Master title style</a:t>
            </a:r>
            <a:endParaRPr lang="en-US" dirty="0"/>
          </a:p>
        </p:txBody>
      </p:sp>
      <p:sp>
        <p:nvSpPr>
          <p:cNvPr id="3" name="TextBox 7"/>
          <p:cNvSpPr txBox="1"/>
          <p:nvPr userDrawn="1"/>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32559" rtl="0" eaLnBrk="1" fontAlgn="auto" latinLnBrk="0" hangingPunct="1">
              <a:lnSpc>
                <a:spcPct val="100000"/>
              </a:lnSpc>
              <a:spcBef>
                <a:spcPts val="0"/>
              </a:spcBef>
              <a:spcAft>
                <a:spcPts val="0"/>
              </a:spcAft>
              <a:buClrTx/>
              <a:buSzTx/>
              <a:buFontTx/>
              <a:buNone/>
              <a:tabLst/>
              <a:defRPr/>
            </a:pPr>
            <a:r>
              <a:rPr kumimoji="0" lang="en-US" sz="1049" b="0" i="0" u="none" strike="noStrike" kern="1200" cap="none" spc="150"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135945606"/>
      </p:ext>
    </p:extLst>
  </p:cSld>
  <p:clrMapOvr>
    <a:masterClrMapping/>
  </p:clrMapOvr>
  <p:transition>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113226" y="2125664"/>
            <a:ext cx="8219813" cy="1828800"/>
          </a:xfrm>
        </p:spPr>
        <p:txBody>
          <a:bodyPr/>
          <a:lstStyle>
            <a:lvl1pPr>
              <a:defRPr sz="5999" baseline="0"/>
            </a:lvl1pPr>
          </a:lstStyle>
          <a:p>
            <a:r>
              <a:rPr lang="en-US"/>
              <a:t>Click to edit Master title style</a:t>
            </a:r>
            <a:endParaRPr lang="en-US" dirty="0"/>
          </a:p>
        </p:txBody>
      </p:sp>
      <p:sp>
        <p:nvSpPr>
          <p:cNvPr id="3" name="TextBox 7"/>
          <p:cNvSpPr txBox="1"/>
          <p:nvPr userDrawn="1"/>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32559" rtl="0" eaLnBrk="1" fontAlgn="auto" latinLnBrk="0" hangingPunct="1">
              <a:lnSpc>
                <a:spcPct val="100000"/>
              </a:lnSpc>
              <a:spcBef>
                <a:spcPts val="0"/>
              </a:spcBef>
              <a:spcAft>
                <a:spcPts val="0"/>
              </a:spcAft>
              <a:buClrTx/>
              <a:buSzTx/>
              <a:buFontTx/>
              <a:buNone/>
              <a:tabLst/>
              <a:defRPr/>
            </a:pPr>
            <a:r>
              <a:rPr kumimoji="0" lang="en-US" sz="1049" b="0" i="0" u="none" strike="noStrike" kern="1200" cap="none" spc="150"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214096115"/>
      </p:ext>
    </p:extLst>
  </p:cSld>
  <p:clrMapOvr>
    <a:masterClrMapping/>
  </p:clrMapOvr>
  <p:transition>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3226" y="2125664"/>
            <a:ext cx="8219813" cy="1828800"/>
          </a:xfrm>
        </p:spPr>
        <p:txBody>
          <a:bodyPr/>
          <a:lstStyle>
            <a:lvl1pPr>
              <a:defRPr sz="5999" baseline="0"/>
            </a:lvl1pPr>
          </a:lstStyle>
          <a:p>
            <a:r>
              <a:rPr lang="en-US"/>
              <a:t>Click to edit Master title style</a:t>
            </a:r>
            <a:endParaRPr lang="en-US" dirty="0"/>
          </a:p>
        </p:txBody>
      </p:sp>
      <p:sp>
        <p:nvSpPr>
          <p:cNvPr id="3" name="TextBox 7"/>
          <p:cNvSpPr txBox="1"/>
          <p:nvPr userDrawn="1"/>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32559" rtl="0" eaLnBrk="1" fontAlgn="auto" latinLnBrk="0" hangingPunct="1">
              <a:lnSpc>
                <a:spcPct val="100000"/>
              </a:lnSpc>
              <a:spcBef>
                <a:spcPts val="0"/>
              </a:spcBef>
              <a:spcAft>
                <a:spcPts val="0"/>
              </a:spcAft>
              <a:buClrTx/>
              <a:buSzTx/>
              <a:buFontTx/>
              <a:buNone/>
              <a:tabLst/>
              <a:defRPr/>
            </a:pPr>
            <a:r>
              <a:rPr kumimoji="0" lang="en-US" sz="1049" b="0" i="0" u="none" strike="noStrike" kern="1200" cap="none" spc="150"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3184543127"/>
      </p:ext>
    </p:extLst>
  </p:cSld>
  <p:clrMapOvr>
    <a:masterClrMapping/>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1201807"/>
            <a:ext cx="10058399" cy="917575"/>
          </a:xfrm>
        </p:spPr>
        <p:txBody>
          <a:bodyPr/>
          <a:lstStyle>
            <a:lvl1pPr marL="233318" indent="-233318">
              <a:defRPr sz="5999"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761038" y="5126038"/>
            <a:ext cx="5486400" cy="1071062"/>
          </a:xfrm>
        </p:spPr>
        <p:txBody>
          <a:bodyPr/>
          <a:lstStyle>
            <a:lvl1pPr marL="0" indent="0">
              <a:spcBef>
                <a:spcPts val="0"/>
              </a:spcBef>
              <a:buNone/>
              <a:defRPr sz="3199" baseline="0">
                <a:latin typeface="+mj-lt"/>
              </a:defRPr>
            </a:lvl1pPr>
          </a:lstStyle>
          <a:p>
            <a:pPr lvl="0"/>
            <a:r>
              <a:rPr lang="en-US" dirty="0"/>
              <a:t>Author Name</a:t>
            </a:r>
          </a:p>
          <a:p>
            <a:pPr lvl="0"/>
            <a:r>
              <a:rPr lang="en-US" dirty="0"/>
              <a:t>Title</a:t>
            </a:r>
          </a:p>
        </p:txBody>
      </p:sp>
      <p:sp>
        <p:nvSpPr>
          <p:cNvPr id="5" name="TextBox 7"/>
          <p:cNvSpPr txBox="1"/>
          <p:nvPr userDrawn="1"/>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32559" rtl="0" eaLnBrk="1" fontAlgn="auto" latinLnBrk="0" hangingPunct="1">
              <a:lnSpc>
                <a:spcPct val="100000"/>
              </a:lnSpc>
              <a:spcBef>
                <a:spcPts val="0"/>
              </a:spcBef>
              <a:spcAft>
                <a:spcPts val="0"/>
              </a:spcAft>
              <a:buClrTx/>
              <a:buSzTx/>
              <a:buFontTx/>
              <a:buNone/>
              <a:tabLst/>
              <a:defRPr/>
            </a:pPr>
            <a:r>
              <a:rPr kumimoji="0" lang="en-US" sz="1049" b="0" i="0" u="none" strike="noStrike" kern="1200" cap="none" spc="150"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1169907599"/>
      </p:ext>
    </p:extLst>
  </p:cSld>
  <p:clrMapOvr>
    <a:masterClrMapping/>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4"/>
            <a:ext cx="10058399" cy="917575"/>
          </a:xfrm>
        </p:spPr>
        <p:txBody>
          <a:bodyPr/>
          <a:lstStyle>
            <a:lvl1pPr marL="282520" indent="-282520">
              <a:tabLst>
                <a:tab pos="282520" algn="l"/>
              </a:tabLst>
              <a:defRPr sz="5999"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spcBef>
                <a:spcPts val="0"/>
              </a:spcBef>
              <a:buNone/>
              <a:defRPr sz="3199" baseline="0">
                <a:latin typeface="+mj-lt"/>
              </a:defRPr>
            </a:lvl1pPr>
          </a:lstStyle>
          <a:p>
            <a:pPr lvl="0"/>
            <a:r>
              <a:rPr lang="en-US" dirty="0"/>
              <a:t>Author’s Name</a:t>
            </a:r>
          </a:p>
          <a:p>
            <a:pPr lvl="0"/>
            <a:r>
              <a:rPr lang="en-US" dirty="0"/>
              <a:t>Title</a:t>
            </a:r>
          </a:p>
        </p:txBody>
      </p:sp>
      <p:sp>
        <p:nvSpPr>
          <p:cNvPr id="5" name="TextBox 7"/>
          <p:cNvSpPr txBox="1"/>
          <p:nvPr userDrawn="1"/>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32559" rtl="0" eaLnBrk="1" fontAlgn="auto" latinLnBrk="0" hangingPunct="1">
              <a:lnSpc>
                <a:spcPct val="100000"/>
              </a:lnSpc>
              <a:spcBef>
                <a:spcPts val="0"/>
              </a:spcBef>
              <a:spcAft>
                <a:spcPts val="0"/>
              </a:spcAft>
              <a:buClrTx/>
              <a:buSzTx/>
              <a:buFontTx/>
              <a:buNone/>
              <a:tabLst/>
              <a:defRPr/>
            </a:pPr>
            <a:r>
              <a:rPr kumimoji="0" lang="en-US" sz="1049" b="0" i="0" u="none" strike="noStrike" kern="1200" cap="none" spc="150"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4193094628"/>
      </p:ext>
    </p:extLst>
  </p:cSld>
  <p:clrMapOvr>
    <a:masterClrMapping/>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82577" y="2430463"/>
            <a:ext cx="11887200" cy="932563"/>
          </a:xfrm>
        </p:spPr>
        <p:txBody>
          <a:bodyPr/>
          <a:lstStyle>
            <a:lvl1pPr marL="0" indent="0">
              <a:buNone/>
              <a:defRPr sz="5399">
                <a:gradFill>
                  <a:gsLst>
                    <a:gs pos="3333">
                      <a:schemeClr val="tx1"/>
                    </a:gs>
                    <a:gs pos="3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Click to edit Master text styles</a:t>
            </a:r>
          </a:p>
        </p:txBody>
      </p:sp>
      <p:sp>
        <p:nvSpPr>
          <p:cNvPr id="4" name="Title 1"/>
          <p:cNvSpPr>
            <a:spLocks noGrp="1"/>
          </p:cNvSpPr>
          <p:nvPr>
            <p:ph type="title"/>
          </p:nvPr>
        </p:nvSpPr>
        <p:spPr>
          <a:xfrm>
            <a:off x="282576" y="1211264"/>
            <a:ext cx="11889564" cy="917575"/>
          </a:xfrm>
        </p:spPr>
        <p:txBody>
          <a:bodyPr/>
          <a:lstStyle>
            <a:lvl1pPr>
              <a:defRPr sz="7198"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5" name="TextBox 7"/>
          <p:cNvSpPr txBox="1"/>
          <p:nvPr userDrawn="1"/>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32559" rtl="0" eaLnBrk="1" fontAlgn="auto" latinLnBrk="0" hangingPunct="1">
              <a:lnSpc>
                <a:spcPct val="100000"/>
              </a:lnSpc>
              <a:spcBef>
                <a:spcPts val="0"/>
              </a:spcBef>
              <a:spcAft>
                <a:spcPts val="0"/>
              </a:spcAft>
              <a:buClrTx/>
              <a:buSzTx/>
              <a:buFontTx/>
              <a:buNone/>
              <a:tabLst/>
              <a:defRPr/>
            </a:pPr>
            <a:r>
              <a:rPr kumimoji="0" lang="en-US" sz="1049" b="0" i="0" u="none" strike="noStrike" kern="1200" cap="none" spc="150"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3544644889"/>
      </p:ext>
    </p:extLst>
  </p:cSld>
  <p:clrMapOvr>
    <a:masterClrMapping/>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41426"/>
            <a:ext cx="5486399" cy="1798637"/>
          </a:xfrm>
        </p:spPr>
        <p:txBody>
          <a:bodyPr/>
          <a:lstStyle>
            <a:lvl1pPr>
              <a:defRPr sz="659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cstate="email">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913159670"/>
      </p:ext>
    </p:extLst>
  </p:cSld>
  <p:clrMapOvr>
    <a:masterClrMapping/>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675439" y="1241427"/>
            <a:ext cx="5486399" cy="917575"/>
          </a:xfrm>
        </p:spPr>
        <p:txBody>
          <a:bodyPr/>
          <a:lstStyle>
            <a:lvl1pPr>
              <a:defRPr sz="6599"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4" name="Picture Placeholder 4"/>
          <p:cNvSpPr>
            <a:spLocks noGrp="1"/>
          </p:cNvSpPr>
          <p:nvPr>
            <p:ph type="pic" sz="quarter" idx="10"/>
          </p:nvPr>
        </p:nvSpPr>
        <p:spPr bwMode="ltGray">
          <a:xfrm>
            <a:off x="0" y="0"/>
            <a:ext cx="6216650" cy="6988560"/>
          </a:xfrm>
          <a:blipFill>
            <a:blip r:embed="rId2" cstate="email">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399" b="1">
                <a:gradFill>
                  <a:gsLst>
                    <a:gs pos="13139">
                      <a:srgbClr val="FFFFFF"/>
                    </a:gs>
                    <a:gs pos="38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583473598"/>
      </p:ext>
    </p:extLst>
  </p:cSld>
  <p:clrMapOvr>
    <a:masterClrMapping/>
  </p:clrMapOvr>
  <p:transition>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32559" rtl="0" eaLnBrk="1" fontAlgn="auto" latinLnBrk="0" hangingPunct="1">
              <a:lnSpc>
                <a:spcPct val="100000"/>
              </a:lnSpc>
              <a:spcBef>
                <a:spcPts val="0"/>
              </a:spcBef>
              <a:spcAft>
                <a:spcPts val="0"/>
              </a:spcAft>
              <a:buClrTx/>
              <a:buSzTx/>
              <a:buFontTx/>
              <a:buNone/>
              <a:tabLst/>
              <a:defRPr/>
            </a:pPr>
            <a:r>
              <a:rPr kumimoji="0" lang="en-US" sz="1049" b="0" i="0" u="none" strike="noStrike" kern="1200" cap="none" spc="150"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1181796429"/>
      </p:ext>
    </p:extLst>
  </p:cSld>
  <p:clrMapOvr>
    <a:masterClrMapping/>
  </p:clrMapOvr>
  <p:transition>
    <p:fade/>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
        <p:nvSpPr>
          <p:cNvPr id="2" name="TextBox 7"/>
          <p:cNvSpPr txBox="1"/>
          <p:nvPr userDrawn="1"/>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32559" rtl="0" eaLnBrk="1" fontAlgn="auto" latinLnBrk="0" hangingPunct="1">
              <a:lnSpc>
                <a:spcPct val="100000"/>
              </a:lnSpc>
              <a:spcBef>
                <a:spcPts val="0"/>
              </a:spcBef>
              <a:spcAft>
                <a:spcPts val="0"/>
              </a:spcAft>
              <a:buClrTx/>
              <a:buSzTx/>
              <a:buFontTx/>
              <a:buNone/>
              <a:tabLst/>
              <a:defRPr/>
            </a:pPr>
            <a:r>
              <a:rPr kumimoji="0" lang="en-US" sz="1049" b="0" i="0" u="none" strike="noStrike" kern="1200" cap="none" spc="150"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3050564728"/>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14283940"/>
      </p:ext>
    </p:extLst>
  </p:cSld>
  <p:clrMapOvr>
    <a:masterClrMapping/>
  </p:clrMapOvr>
  <p:transition>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32559" rtl="0" eaLnBrk="1" fontAlgn="auto" latinLnBrk="0" hangingPunct="1">
              <a:lnSpc>
                <a:spcPct val="100000"/>
              </a:lnSpc>
              <a:spcBef>
                <a:spcPts val="0"/>
              </a:spcBef>
              <a:spcAft>
                <a:spcPts val="0"/>
              </a:spcAft>
              <a:buClrTx/>
              <a:buSzTx/>
              <a:buFontTx/>
              <a:buNone/>
              <a:tabLst/>
              <a:defRPr/>
            </a:pPr>
            <a:r>
              <a:rPr kumimoji="0" lang="en-US" sz="1049" b="0" i="0" u="none" strike="noStrike" kern="1200" cap="none" spc="150" normalizeH="0" baseline="0" noProof="0" dirty="0">
                <a:ln>
                  <a:noFill/>
                </a:ln>
                <a:gradFill>
                  <a:gsLst>
                    <a:gs pos="0">
                      <a:srgbClr val="505050">
                        <a:alpha val="50000"/>
                      </a:srgbClr>
                    </a:gs>
                    <a:gs pos="86000">
                      <a:srgbClr val="505050">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171318284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Wingdings" panose="05000000000000000000" pitchFamily="2" charset="2"/>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Wingdings" panose="05000000000000000000" pitchFamily="2" charset="2"/>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03989530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7" name="Rectangle 6"/>
          <p:cNvSpPr/>
          <p:nvPr userDrawn="1"/>
        </p:nvSpPr>
        <p:spPr>
          <a:xfrm>
            <a:off x="0" y="6321788"/>
            <a:ext cx="12436475" cy="694595"/>
          </a:xfrm>
          <a:prstGeom prst="rect">
            <a:avLst/>
          </a:prstGeom>
          <a:solidFill>
            <a:srgbClr val="00B294"/>
          </a:solidFill>
          <a:ln w="38100">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lIns="46623" rIns="46623" rtlCol="0" anchor="t"/>
          <a:lstStyle/>
          <a:p>
            <a:pPr marL="0" marR="0" lvl="0" indent="0" algn="l" defTabSz="466209" rtl="0" eaLnBrk="1" fontAlgn="auto" latinLnBrk="0" hangingPunct="1">
              <a:lnSpc>
                <a:spcPct val="100000"/>
              </a:lnSpc>
              <a:spcBef>
                <a:spcPts val="0"/>
              </a:spcBef>
              <a:spcAft>
                <a:spcPts val="0"/>
              </a:spcAft>
              <a:buClrTx/>
              <a:buSzTx/>
              <a:buFontTx/>
              <a:buNone/>
              <a:tabLst/>
              <a:defRPr/>
            </a:pPr>
            <a:endParaRPr kumimoji="0" lang="en-US" sz="612" b="1" i="0" u="none" strike="noStrike" kern="1200" cap="none" spc="0" normalizeH="0" baseline="0" noProof="0">
              <a:ln>
                <a:noFill/>
              </a:ln>
              <a:solidFill>
                <a:prstClr val="black"/>
              </a:solidFill>
              <a:effectLst/>
              <a:uLnTx/>
              <a:uFillTx/>
              <a:latin typeface="Segoe UI"/>
              <a:ea typeface="+mn-ea"/>
              <a:cs typeface="Segoe UI" panose="020B0502040204020203" pitchFamily="34" charset="0"/>
            </a:endParaRPr>
          </a:p>
        </p:txBody>
      </p:sp>
      <p:sp>
        <p:nvSpPr>
          <p:cNvPr id="2" name="Title 1"/>
          <p:cNvSpPr>
            <a:spLocks noGrp="1"/>
          </p:cNvSpPr>
          <p:nvPr>
            <p:ph type="title"/>
          </p:nvPr>
        </p:nvSpPr>
        <p:spPr>
          <a:xfrm>
            <a:off x="848530" y="1743776"/>
            <a:ext cx="10726460" cy="2909528"/>
          </a:xfrm>
        </p:spPr>
        <p:txBody>
          <a:bodyPr anchor="b"/>
          <a:lstStyle>
            <a:lvl1pPr>
              <a:defRPr sz="6117">
                <a:solidFill>
                  <a:srgbClr val="00A99D"/>
                </a:solidFill>
                <a:latin typeface="Segoe UI Light" panose="020B0502040204020203" pitchFamily="34" charset="0"/>
                <a:cs typeface="Segoe UI Light" panose="020B0502040204020203" pitchFamily="34" charset="0"/>
              </a:defRPr>
            </a:lvl1pPr>
          </a:lstStyle>
          <a:p>
            <a:r>
              <a:rPr lang="en-US" dirty="0"/>
              <a:t>Click to edit Master title style</a:t>
            </a:r>
          </a:p>
        </p:txBody>
      </p:sp>
      <p:sp>
        <p:nvSpPr>
          <p:cNvPr id="3" name="Text Placeholder 2"/>
          <p:cNvSpPr>
            <a:spLocks noGrp="1"/>
          </p:cNvSpPr>
          <p:nvPr>
            <p:ph type="body" idx="1"/>
          </p:nvPr>
        </p:nvSpPr>
        <p:spPr>
          <a:xfrm>
            <a:off x="848530" y="4680829"/>
            <a:ext cx="10726460" cy="527358"/>
          </a:xfrm>
        </p:spPr>
        <p:txBody>
          <a:bodyPr/>
          <a:lstStyle>
            <a:lvl1pPr marL="0" indent="0">
              <a:buNone/>
              <a:defRPr sz="2448">
                <a:solidFill>
                  <a:schemeClr val="tx1">
                    <a:tint val="75000"/>
                  </a:schemeClr>
                </a:solidFill>
                <a:latin typeface="Segoe UI" panose="020B0502040204020203" pitchFamily="34" charset="0"/>
                <a:cs typeface="Segoe UI" panose="020B0502040204020203" pitchFamily="34" charset="0"/>
              </a:defRPr>
            </a:lvl1pPr>
            <a:lvl2pPr marL="466209" indent="0">
              <a:buNone/>
              <a:defRPr sz="2040">
                <a:solidFill>
                  <a:schemeClr val="tx1">
                    <a:tint val="75000"/>
                  </a:schemeClr>
                </a:solidFill>
              </a:defRPr>
            </a:lvl2pPr>
            <a:lvl3pPr marL="932418" indent="0">
              <a:buNone/>
              <a:defRPr sz="1836">
                <a:solidFill>
                  <a:schemeClr val="tx1">
                    <a:tint val="75000"/>
                  </a:schemeClr>
                </a:solidFill>
              </a:defRPr>
            </a:lvl3pPr>
            <a:lvl4pPr marL="1398627" indent="0">
              <a:buNone/>
              <a:defRPr sz="1632">
                <a:solidFill>
                  <a:schemeClr val="tx1">
                    <a:tint val="75000"/>
                  </a:schemeClr>
                </a:solidFill>
              </a:defRPr>
            </a:lvl4pPr>
            <a:lvl5pPr marL="1864835" indent="0">
              <a:buNone/>
              <a:defRPr sz="1632">
                <a:solidFill>
                  <a:schemeClr val="tx1">
                    <a:tint val="75000"/>
                  </a:schemeClr>
                </a:solidFill>
              </a:defRPr>
            </a:lvl5pPr>
            <a:lvl6pPr marL="2331044" indent="0">
              <a:buNone/>
              <a:defRPr sz="1632">
                <a:solidFill>
                  <a:schemeClr val="tx1">
                    <a:tint val="75000"/>
                  </a:schemeClr>
                </a:solidFill>
              </a:defRPr>
            </a:lvl6pPr>
            <a:lvl7pPr marL="2797253" indent="0">
              <a:buNone/>
              <a:defRPr sz="1632">
                <a:solidFill>
                  <a:schemeClr val="tx1">
                    <a:tint val="75000"/>
                  </a:schemeClr>
                </a:solidFill>
              </a:defRPr>
            </a:lvl7pPr>
            <a:lvl8pPr marL="3263461" indent="0">
              <a:buNone/>
              <a:defRPr sz="1632">
                <a:solidFill>
                  <a:schemeClr val="tx1">
                    <a:tint val="75000"/>
                  </a:schemeClr>
                </a:solidFill>
              </a:defRPr>
            </a:lvl8pPr>
            <a:lvl9pPr marL="3729669" indent="0">
              <a:buNone/>
              <a:defRPr sz="1632">
                <a:solidFill>
                  <a:schemeClr val="tx1">
                    <a:tint val="75000"/>
                  </a:schemeClr>
                </a:solidFill>
              </a:defRPr>
            </a:lvl9pPr>
          </a:lstStyle>
          <a:p>
            <a:pPr lvl="0"/>
            <a:r>
              <a:rPr lang="en-US" dirty="0"/>
              <a:t>Click to edit Master text styles</a:t>
            </a:r>
          </a:p>
        </p:txBody>
      </p:sp>
      <p:sp>
        <p:nvSpPr>
          <p:cNvPr id="9" name="Date Placeholder 3"/>
          <p:cNvSpPr>
            <a:spLocks noGrp="1"/>
          </p:cNvSpPr>
          <p:nvPr>
            <p:ph type="dt" sz="half" idx="10"/>
          </p:nvPr>
        </p:nvSpPr>
        <p:spPr>
          <a:xfrm>
            <a:off x="2898372" y="6482889"/>
            <a:ext cx="1813385" cy="372394"/>
          </a:xfrm>
          <a:prstGeom prst="rect">
            <a:avLst/>
          </a:prstGeom>
        </p:spPr>
        <p:txBody>
          <a:bodyPr/>
          <a:lstStyle>
            <a:lvl1pPr>
              <a:defRPr>
                <a:solidFill>
                  <a:schemeClr val="bg2">
                    <a:lumMod val="25000"/>
                  </a:schemeClr>
                </a:solidFill>
              </a:defRPr>
            </a:lvl1pPr>
          </a:lstStyle>
          <a:p>
            <a:pPr defTabSz="932563"/>
            <a:endParaRPr lang="en-US" sz="1836">
              <a:solidFill>
                <a:srgbClr val="E7E6E6">
                  <a:lumMod val="25000"/>
                </a:srgbClr>
              </a:solidFill>
            </a:endParaRPr>
          </a:p>
        </p:txBody>
      </p:sp>
      <p:sp>
        <p:nvSpPr>
          <p:cNvPr id="10" name="Footer Placeholder 4"/>
          <p:cNvSpPr>
            <a:spLocks noGrp="1"/>
          </p:cNvSpPr>
          <p:nvPr>
            <p:ph type="ftr" sz="quarter" idx="11"/>
          </p:nvPr>
        </p:nvSpPr>
        <p:spPr>
          <a:xfrm>
            <a:off x="4894458" y="6482890"/>
            <a:ext cx="3422435" cy="372394"/>
          </a:xfrm>
          <a:prstGeom prst="rect">
            <a:avLst/>
          </a:prstGeom>
        </p:spPr>
        <p:txBody>
          <a:bodyPr/>
          <a:lstStyle>
            <a:lvl1pPr>
              <a:defRPr>
                <a:solidFill>
                  <a:schemeClr val="bg2">
                    <a:lumMod val="25000"/>
                  </a:schemeClr>
                </a:solidFill>
              </a:defRPr>
            </a:lvl1pPr>
          </a:lstStyle>
          <a:p>
            <a:pPr defTabSz="932563"/>
            <a:endParaRPr lang="en-US" sz="1836" dirty="0">
              <a:solidFill>
                <a:srgbClr val="E7E6E6">
                  <a:lumMod val="25000"/>
                </a:srgbClr>
              </a:solidFill>
            </a:endParaRPr>
          </a:p>
        </p:txBody>
      </p:sp>
      <p:sp>
        <p:nvSpPr>
          <p:cNvPr id="11" name="Slide Number Placeholder 5"/>
          <p:cNvSpPr>
            <a:spLocks noGrp="1"/>
          </p:cNvSpPr>
          <p:nvPr>
            <p:ph type="sldNum" sz="quarter" idx="12"/>
          </p:nvPr>
        </p:nvSpPr>
        <p:spPr>
          <a:xfrm>
            <a:off x="8783260" y="6482890"/>
            <a:ext cx="2798207" cy="372394"/>
          </a:xfrm>
          <a:prstGeom prst="rect">
            <a:avLst/>
          </a:prstGeom>
        </p:spPr>
        <p:txBody>
          <a:bodyPr/>
          <a:lstStyle>
            <a:lvl1pPr>
              <a:defRPr>
                <a:solidFill>
                  <a:schemeClr val="bg2">
                    <a:lumMod val="25000"/>
                  </a:schemeClr>
                </a:solidFill>
              </a:defRPr>
            </a:lvl1pPr>
          </a:lstStyle>
          <a:p>
            <a:pPr defTabSz="932563"/>
            <a:fld id="{18CF0EA7-EBC7-40BD-BAED-EC1D14ABD54F}" type="slidenum">
              <a:rPr lang="en-US" sz="1836" smtClean="0">
                <a:solidFill>
                  <a:srgbClr val="E7E6E6">
                    <a:lumMod val="25000"/>
                  </a:srgbClr>
                </a:solidFill>
              </a:rPr>
              <a:pPr defTabSz="932563"/>
              <a:t>‹#›</a:t>
            </a:fld>
            <a:endParaRPr lang="en-US" sz="1836">
              <a:solidFill>
                <a:srgbClr val="E7E6E6">
                  <a:lumMod val="25000"/>
                </a:srgbClr>
              </a:solidFill>
            </a:endParaRPr>
          </a:p>
        </p:txBody>
      </p:sp>
      <p:pic>
        <p:nvPicPr>
          <p:cNvPr id="13" name="Picture 1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755609" y="2"/>
            <a:ext cx="1651719" cy="607488"/>
          </a:xfrm>
          <a:prstGeom prst="rect">
            <a:avLst/>
          </a:prstGeom>
        </p:spPr>
      </p:pic>
      <p:pic>
        <p:nvPicPr>
          <p:cNvPr id="12" name="Picture 11"/>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68277" y="5601003"/>
            <a:ext cx="2379918" cy="1254278"/>
          </a:xfrm>
          <a:prstGeom prst="rect">
            <a:avLst/>
          </a:prstGeom>
        </p:spPr>
      </p:pic>
    </p:spTree>
    <p:extLst>
      <p:ext uri="{BB962C8B-B14F-4D97-AF65-F5344CB8AC3E}">
        <p14:creationId xmlns:p14="http://schemas.microsoft.com/office/powerpoint/2010/main" val="3345276461"/>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2"/>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74703" y="2117165"/>
            <a:ext cx="11887135" cy="1837298"/>
          </a:xfrm>
          <a:noFill/>
        </p:spPr>
        <p:txBody>
          <a:bodyPr lIns="146304" tIns="91440" rIns="146304" bIns="91440" anchor="t" anchorCtr="0"/>
          <a:lstStyle>
            <a:lvl1pPr>
              <a:defRPr sz="5399" spc="-100" baseline="0">
                <a:gradFill>
                  <a:gsLst>
                    <a:gs pos="3333">
                      <a:schemeClr val="tx1"/>
                    </a:gs>
                    <a:gs pos="39000">
                      <a:schemeClr val="tx1"/>
                    </a:gs>
                  </a:gsLst>
                  <a:lin ang="5400000" scaled="0"/>
                </a:gradFill>
              </a:defRPr>
            </a:lvl1pPr>
          </a:lstStyle>
          <a:p>
            <a:r>
              <a:rPr lang="en-US" dirty="0"/>
              <a:t>Presentation title</a:t>
            </a:r>
          </a:p>
        </p:txBody>
      </p:sp>
      <p:pic>
        <p:nvPicPr>
          <p:cNvPr id="4" name="Picture 3"/>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10129838" y="6126162"/>
            <a:ext cx="1849602" cy="394827"/>
          </a:xfrm>
          <a:prstGeom prst="rect">
            <a:avLst/>
          </a:prstGeom>
          <a:noFill/>
          <a:ln>
            <a:noFill/>
          </a:ln>
        </p:spPr>
      </p:pic>
      <p:sp>
        <p:nvSpPr>
          <p:cNvPr id="3" name="Text Placeholder 2"/>
          <p:cNvSpPr>
            <a:spLocks noGrp="1"/>
          </p:cNvSpPr>
          <p:nvPr>
            <p:ph type="body" sz="quarter" idx="13" hasCustomPrompt="1"/>
          </p:nvPr>
        </p:nvSpPr>
        <p:spPr>
          <a:xfrm>
            <a:off x="274703" y="307622"/>
            <a:ext cx="3656013" cy="578303"/>
          </a:xfrm>
        </p:spPr>
        <p:txBody>
          <a:bodyPr lIns="182880" tIns="146304" rIns="182880" bIns="146304"/>
          <a:lstStyle>
            <a:lvl1pPr marL="0" indent="0">
              <a:buNone/>
              <a:defRPr sz="2000">
                <a:latin typeface="+mn-lt"/>
              </a:defRPr>
            </a:lvl1pPr>
            <a:lvl2pPr marL="342834" indent="0">
              <a:buNone/>
              <a:defRPr sz="2000"/>
            </a:lvl2pPr>
            <a:lvl3pPr marL="571390" indent="0">
              <a:buNone/>
              <a:defRPr sz="2000"/>
            </a:lvl3pPr>
            <a:lvl4pPr marL="799946" indent="0">
              <a:buNone/>
              <a:defRPr sz="2000"/>
            </a:lvl4pPr>
            <a:lvl5pPr marL="1028503" indent="0">
              <a:buNone/>
              <a:defRPr sz="2000"/>
            </a:lvl5pPr>
          </a:lstStyle>
          <a:p>
            <a:pPr lvl="0"/>
            <a:r>
              <a:rPr lang="en-US" dirty="0"/>
              <a:t>Session Code Here</a:t>
            </a:r>
          </a:p>
        </p:txBody>
      </p:sp>
    </p:spTree>
    <p:extLst>
      <p:ext uri="{BB962C8B-B14F-4D97-AF65-F5344CB8AC3E}">
        <p14:creationId xmlns:p14="http://schemas.microsoft.com/office/powerpoint/2010/main" val="24668738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2"/>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74703" y="2117165"/>
            <a:ext cx="11887135" cy="1837298"/>
          </a:xfrm>
          <a:noFill/>
        </p:spPr>
        <p:txBody>
          <a:bodyPr lIns="146304" tIns="91440" rIns="146304" bIns="91440" anchor="t" anchorCtr="0"/>
          <a:lstStyle>
            <a:lvl1pPr>
              <a:defRPr sz="5399" spc="-100" baseline="0">
                <a:gradFill>
                  <a:gsLst>
                    <a:gs pos="3333">
                      <a:schemeClr val="tx1"/>
                    </a:gs>
                    <a:gs pos="39000">
                      <a:schemeClr val="tx1"/>
                    </a:gs>
                  </a:gsLst>
                  <a:lin ang="5400000" scaled="0"/>
                </a:gradFill>
              </a:defRPr>
            </a:lvl1pPr>
          </a:lstStyle>
          <a:p>
            <a:r>
              <a:rPr lang="en-US" dirty="0"/>
              <a:t>Presentation title</a:t>
            </a:r>
          </a:p>
        </p:txBody>
      </p:sp>
      <p:sp>
        <p:nvSpPr>
          <p:cNvPr id="4" name="Freeform 3"/>
          <p:cNvSpPr>
            <a:spLocks noChangeAspect="1" noEditPoints="1"/>
          </p:cNvSpPr>
          <p:nvPr userDrawn="1"/>
        </p:nvSpPr>
        <p:spPr bwMode="black">
          <a:xfrm>
            <a:off x="10332994" y="6103269"/>
            <a:ext cx="1639861" cy="411480"/>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04040"/>
              </a:solidFill>
              <a:effectLst/>
              <a:uLnTx/>
              <a:uFillTx/>
              <a:latin typeface="Segoe UI"/>
              <a:ea typeface="+mn-ea"/>
              <a:cs typeface="+mn-cs"/>
            </a:endParaRPr>
          </a:p>
        </p:txBody>
      </p:sp>
      <p:sp>
        <p:nvSpPr>
          <p:cNvPr id="6" name="Text Placeholder 2"/>
          <p:cNvSpPr>
            <a:spLocks noGrp="1"/>
          </p:cNvSpPr>
          <p:nvPr>
            <p:ph type="body" sz="quarter" idx="13" hasCustomPrompt="1"/>
          </p:nvPr>
        </p:nvSpPr>
        <p:spPr>
          <a:xfrm>
            <a:off x="274703" y="307622"/>
            <a:ext cx="3656013" cy="578303"/>
          </a:xfrm>
        </p:spPr>
        <p:txBody>
          <a:bodyPr lIns="182880" tIns="146304" rIns="182880" bIns="146304"/>
          <a:lstStyle>
            <a:lvl1pPr marL="0" indent="0">
              <a:buNone/>
              <a:defRPr sz="2000">
                <a:latin typeface="+mn-lt"/>
              </a:defRPr>
            </a:lvl1pPr>
            <a:lvl2pPr marL="342834" indent="0">
              <a:buNone/>
              <a:defRPr sz="2000"/>
            </a:lvl2pPr>
            <a:lvl3pPr marL="571390" indent="0">
              <a:buNone/>
              <a:defRPr sz="2000"/>
            </a:lvl3pPr>
            <a:lvl4pPr marL="799946" indent="0">
              <a:buNone/>
              <a:defRPr sz="2000"/>
            </a:lvl4pPr>
            <a:lvl5pPr marL="1028503" indent="0">
              <a:buNone/>
              <a:defRPr sz="2000"/>
            </a:lvl5pPr>
          </a:lstStyle>
          <a:p>
            <a:pPr lvl="0"/>
            <a:r>
              <a:rPr lang="en-US" dirty="0"/>
              <a:t>Session Code Here</a:t>
            </a:r>
          </a:p>
        </p:txBody>
      </p:sp>
    </p:spTree>
    <p:extLst>
      <p:ext uri="{BB962C8B-B14F-4D97-AF65-F5344CB8AC3E}">
        <p14:creationId xmlns:p14="http://schemas.microsoft.com/office/powerpoint/2010/main" val="291803568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228302"/>
          </a:xfrm>
        </p:spPr>
        <p:txBody>
          <a:bodyPr>
            <a:spAutoFit/>
          </a:bodyPr>
          <a:lstStyle>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00919826"/>
      </p:ext>
    </p:extLst>
  </p:cSld>
  <p:clrMapOvr>
    <a:masterClrMapping/>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83629" y="1668463"/>
            <a:ext cx="8778210" cy="5029200"/>
          </a:xfrm>
        </p:spPr>
        <p:txBody>
          <a:bodyPr wrap="square">
            <a:noAutofit/>
          </a:bodyPr>
          <a:lstStyle>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83148" y="1668463"/>
            <a:ext cx="2743200" cy="5029200"/>
          </a:xfrm>
        </p:spPr>
        <p:txBody>
          <a:bodyPr>
            <a:noAutofit/>
          </a:bodyPr>
          <a:lstStyle>
            <a:lvl1pPr marL="0" indent="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3991" rtl="0" eaLnBrk="1" fontAlgn="auto" latinLnBrk="0" hangingPunct="1">
              <a:lnSpc>
                <a:spcPct val="100000"/>
              </a:lnSpc>
              <a:spcBef>
                <a:spcPct val="0"/>
              </a:spcBef>
              <a:spcAft>
                <a:spcPts val="0"/>
              </a:spcAft>
              <a:buClrTx/>
              <a:buSzTx/>
              <a:tabLst/>
              <a:defRPr/>
            </a:pPr>
            <a:r>
              <a:rPr lang="en-US"/>
              <a:t>Click to edit Master text styles</a:t>
            </a:r>
          </a:p>
        </p:txBody>
      </p:sp>
    </p:spTree>
    <p:extLst>
      <p:ext uri="{BB962C8B-B14F-4D97-AF65-F5344CB8AC3E}">
        <p14:creationId xmlns:p14="http://schemas.microsoft.com/office/powerpoint/2010/main" val="2490337133"/>
      </p:ext>
    </p:extLst>
  </p:cSld>
  <p:clrMapOvr>
    <a:masterClrMapping/>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89038" y="2125664"/>
            <a:ext cx="10058399" cy="1828800"/>
          </a:xfrm>
        </p:spPr>
        <p:txBody>
          <a:bodyPr/>
          <a:lstStyle>
            <a:lvl1pPr>
              <a:defRPr sz="4799" baseline="0"/>
            </a:lvl1pPr>
          </a:lstStyle>
          <a:p>
            <a:r>
              <a:rPr lang="en-US"/>
              <a:t>Click to edit Master title style</a:t>
            </a:r>
            <a:endParaRPr lang="en-US" dirty="0"/>
          </a:p>
        </p:txBody>
      </p:sp>
    </p:spTree>
    <p:extLst>
      <p:ext uri="{BB962C8B-B14F-4D97-AF65-F5344CB8AC3E}">
        <p14:creationId xmlns:p14="http://schemas.microsoft.com/office/powerpoint/2010/main" val="637262420"/>
      </p:ext>
    </p:extLst>
  </p:cSld>
  <p:clrMapOvr>
    <a:masterClrMapping/>
  </p:clrMapOvr>
  <p:transition>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83148" y="1668463"/>
            <a:ext cx="2743200" cy="5029200"/>
          </a:xfrm>
        </p:spPr>
        <p:txBody>
          <a:bodyPr>
            <a:noAutofit/>
          </a:bodyPr>
          <a:lstStyle>
            <a:lvl1pPr marL="342834" indent="-342834">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3991"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3116523254"/>
      </p:ext>
    </p:extLst>
  </p:cSld>
  <p:clrMapOvr>
    <a:masterClrMapping/>
  </p:clrMapOvr>
  <p:transition>
    <p:fade/>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9" y="3040063"/>
            <a:ext cx="7315203" cy="914400"/>
          </a:xfrm>
        </p:spPr>
        <p:txBody>
          <a:bodyPr wrap="square" lIns="182880" tIns="146304" rIns="182880" bIns="146304" anchor="ctr">
            <a:noAutofit/>
          </a:bodyPr>
          <a:lstStyle>
            <a:lvl1pPr marL="0" indent="0">
              <a:lnSpc>
                <a:spcPct val="95000"/>
              </a:lnSpc>
              <a:spcBef>
                <a:spcPts val="0"/>
              </a:spcBef>
              <a:spcAft>
                <a:spcPts val="1632"/>
              </a:spcAft>
              <a:buNone/>
              <a:defRPr lang="en-US" sz="3599"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16"/>
              </a:spcBef>
              <a:defRPr sz="1900">
                <a:solidFill>
                  <a:srgbClr val="FFFFFF"/>
                </a:solidFill>
              </a:defRPr>
            </a:lvl2pPr>
            <a:lvl3pPr>
              <a:lnSpc>
                <a:spcPct val="100000"/>
              </a:lnSpc>
              <a:spcBef>
                <a:spcPts val="816"/>
              </a:spcBef>
              <a:defRPr sz="1900">
                <a:solidFill>
                  <a:srgbClr val="FFFFFF"/>
                </a:solidFill>
              </a:defRPr>
            </a:lvl3pPr>
            <a:lvl4pPr>
              <a:lnSpc>
                <a:spcPct val="100000"/>
              </a:lnSpc>
              <a:spcBef>
                <a:spcPts val="816"/>
              </a:spcBef>
              <a:defRPr sz="1900">
                <a:solidFill>
                  <a:srgbClr val="FFFFFF"/>
                </a:solidFill>
              </a:defRPr>
            </a:lvl4pPr>
            <a:lvl5pPr>
              <a:lnSpc>
                <a:spcPct val="100000"/>
              </a:lnSpc>
              <a:spcBef>
                <a:spcPts val="816"/>
              </a:spcBef>
              <a:defRPr sz="1900">
                <a:solidFill>
                  <a:srgbClr val="FFFFFF"/>
                </a:solidFill>
              </a:defRPr>
            </a:lvl5pPr>
          </a:lstStyle>
          <a:p>
            <a:pPr marL="0" lvl="0" indent="0" algn="l" defTabSz="913991" rtl="0" eaLnBrk="1" latinLnBrk="0" hangingPunct="1">
              <a:spcBef>
                <a:spcPct val="20000"/>
              </a:spcBef>
            </a:pPr>
            <a:r>
              <a:rPr lang="en-US"/>
              <a:t>Click to edit Master text styles</a:t>
            </a:r>
          </a:p>
        </p:txBody>
      </p:sp>
      <p:sp>
        <p:nvSpPr>
          <p:cNvPr id="15" name="Title 1"/>
          <p:cNvSpPr>
            <a:spLocks noGrp="1"/>
          </p:cNvSpPr>
          <p:nvPr>
            <p:ph type="ctrTitle" hasCustomPrompt="1"/>
          </p:nvPr>
        </p:nvSpPr>
        <p:spPr>
          <a:xfrm>
            <a:off x="274639" y="1537564"/>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99"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028"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3742673332"/>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6124633"/>
      </p:ext>
    </p:extLst>
  </p:cSld>
  <p:clrMapOvr>
    <a:masterClrMapping/>
  </p:clrMapOvr>
  <p:transition>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8191955"/>
      </p:ext>
    </p:extLst>
  </p:cSld>
  <p:clrMapOvr>
    <a:masterClrMapping/>
  </p:clrMapOvr>
  <p:transition>
    <p:fade/>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9" y="3040063"/>
            <a:ext cx="7315203" cy="914400"/>
          </a:xfrm>
        </p:spPr>
        <p:txBody>
          <a:bodyPr vert="horz" wrap="square" lIns="182880" tIns="146304" rIns="182880" bIns="146304" rtlCol="0" anchor="ctr">
            <a:noAutofit/>
          </a:bodyPr>
          <a:lstStyle>
            <a:lvl1pPr marL="0" indent="0">
              <a:buNone/>
              <a:defRPr lang="en-US" sz="3599"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913991" rtl="0" eaLnBrk="1" latinLnBrk="0" hangingPunct="1">
              <a:spcBef>
                <a:spcPct val="20000"/>
              </a:spcBef>
              <a:spcAft>
                <a:spcPts val="1632"/>
              </a:spcAft>
            </a:pPr>
            <a:r>
              <a:rPr lang="en-US"/>
              <a:t>Click to edit Master text styles</a:t>
            </a:r>
          </a:p>
        </p:txBody>
      </p:sp>
      <p:sp>
        <p:nvSpPr>
          <p:cNvPr id="6" name="Text Placeholder 8"/>
          <p:cNvSpPr>
            <a:spLocks noGrp="1"/>
          </p:cNvSpPr>
          <p:nvPr>
            <p:ph type="body" sz="quarter" idx="16" hasCustomPrompt="1"/>
          </p:nvPr>
        </p:nvSpPr>
        <p:spPr>
          <a:xfrm>
            <a:off x="274641" y="296864"/>
            <a:ext cx="11887199" cy="914400"/>
          </a:xfrm>
        </p:spPr>
        <p:txBody>
          <a:bodyPr vert="horz" lIns="182880" tIns="146304" rIns="182880" bIns="146304" rtlCol="0" anchor="t">
            <a:noAutofit/>
          </a:bodyPr>
          <a:lstStyle>
            <a:lvl1pPr marL="0" indent="0"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a:t>Click to edit master text styles</a:t>
            </a:r>
          </a:p>
        </p:txBody>
      </p:sp>
      <p:sp>
        <p:nvSpPr>
          <p:cNvPr id="5" name="Title 1"/>
          <p:cNvSpPr>
            <a:spLocks noGrp="1"/>
          </p:cNvSpPr>
          <p:nvPr>
            <p:ph type="ctrTitle" hasCustomPrompt="1"/>
          </p:nvPr>
        </p:nvSpPr>
        <p:spPr>
          <a:xfrm>
            <a:off x="274639" y="1537564"/>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99"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028"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3087232002"/>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9" y="3040063"/>
            <a:ext cx="7315203" cy="914400"/>
          </a:xfrm>
        </p:spPr>
        <p:txBody>
          <a:bodyPr vert="horz" wrap="square" lIns="182880" tIns="146304" rIns="182880" bIns="146304" rtlCol="0" anchor="ctr">
            <a:noAutofit/>
          </a:bodyPr>
          <a:lstStyle>
            <a:lvl1pPr marL="0" indent="0">
              <a:buFont typeface="Arial" panose="020B0604020202020204" pitchFamily="34" charset="0"/>
              <a:buNone/>
              <a:defRPr lang="en-US" sz="3599" kern="1200" dirty="0" smtClean="0">
                <a:gradFill>
                  <a:gsLst>
                    <a:gs pos="1299">
                      <a:schemeClr val="tx1"/>
                    </a:gs>
                    <a:gs pos="100000">
                      <a:schemeClr val="tx1"/>
                    </a:gs>
                  </a:gsLst>
                  <a:lin ang="5400000" scaled="0"/>
                </a:gradFill>
                <a:latin typeface="+mj-lt"/>
                <a:ea typeface="+mn-ea"/>
                <a:cs typeface="+mn-cs"/>
              </a:defRPr>
            </a:lvl1pPr>
          </a:lstStyle>
          <a:p>
            <a:pPr marL="0" lvl="0" indent="0" algn="l" defTabSz="913991" rtl="0" eaLnBrk="1" latinLnBrk="0" hangingPunct="1">
              <a:spcBef>
                <a:spcPct val="20000"/>
              </a:spcBef>
            </a:pPr>
            <a:r>
              <a:rPr lang="en-US"/>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a:t>Click to edit Master title style</a:t>
            </a:r>
            <a:endParaRPr lang="en-US" dirty="0"/>
          </a:p>
        </p:txBody>
      </p:sp>
    </p:spTree>
    <p:extLst>
      <p:ext uri="{BB962C8B-B14F-4D97-AF65-F5344CB8AC3E}">
        <p14:creationId xmlns:p14="http://schemas.microsoft.com/office/powerpoint/2010/main" val="1644199418"/>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1565332"/>
          </a:xfrm>
        </p:spPr>
        <p:txBody>
          <a:bodyPr>
            <a:spAutoFit/>
          </a:bodyPr>
          <a:lstStyle>
            <a:lvl1pPr>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84088" indent="-241253">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71332" indent="-342834">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2000"/>
            </a:lvl4pPr>
            <a:lvl5pPr>
              <a:defRPr sz="2000"/>
            </a:lvl5pPr>
          </a:lstStyle>
          <a:p>
            <a:pPr marL="0" lvl="0" indent="0" algn="l" defTabSz="913991" rtl="0" eaLnBrk="1" latinLnBrk="0" hangingPunct="1">
              <a:spcBef>
                <a:spcPct val="20000"/>
              </a:spcBef>
              <a:spcAft>
                <a:spcPts val="816"/>
              </a:spcAft>
              <a:buFont typeface="Arial" pitchFamily="34" charset="0"/>
              <a:buNone/>
            </a:pPr>
            <a:r>
              <a:rPr lang="en-US"/>
              <a:t>Click to edit Master text styles</a:t>
            </a:r>
          </a:p>
          <a:p>
            <a:pPr marL="0" lvl="1" indent="0" algn="l" defTabSz="913991" rtl="0" eaLnBrk="1" latinLnBrk="0" hangingPunct="1">
              <a:spcBef>
                <a:spcPct val="20000"/>
              </a:spcBef>
              <a:spcAft>
                <a:spcPts val="816"/>
              </a:spcAft>
              <a:buFont typeface="Arial" pitchFamily="34" charset="0"/>
              <a:buNone/>
            </a:pPr>
            <a:r>
              <a:rPr lang="en-US"/>
              <a:t>Second level</a:t>
            </a:r>
          </a:p>
          <a:p>
            <a:pPr marL="0" lvl="2" indent="0" algn="l" defTabSz="913991" rtl="0" eaLnBrk="1" latinLnBrk="0" hangingPunct="1">
              <a:spcBef>
                <a:spcPct val="20000"/>
              </a:spcBef>
              <a:spcAft>
                <a:spcPts val="816"/>
              </a:spcAft>
              <a:buFont typeface="Arial" pitchFamily="34" charset="0"/>
              <a:buNone/>
            </a:pPr>
            <a:r>
              <a:rPr lang="en-US"/>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34540813"/>
      </p:ext>
    </p:extLst>
  </p:cSld>
  <p:clrMapOvr>
    <a:masterClrMapping/>
  </p:clrMapOvr>
  <p:transition>
    <p:fade/>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1167477"/>
      </p:ext>
    </p:extLst>
  </p:cSld>
  <p:clrMapOvr>
    <a:masterClrMapping/>
  </p:clrMapOvr>
  <p:transition>
    <p:fade/>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137569" y="2473326"/>
            <a:ext cx="8161338"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04040"/>
              </a:solidFill>
              <a:effectLst/>
              <a:uLnTx/>
              <a:uFillTx/>
              <a:latin typeface="Segoe UI"/>
              <a:ea typeface="+mn-ea"/>
              <a:cs typeface="+mn-cs"/>
            </a:endParaRPr>
          </a:p>
        </p:txBody>
      </p:sp>
      <p:pic>
        <p:nvPicPr>
          <p:cNvPr id="3" name="Picture 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10129838" y="6126162"/>
            <a:ext cx="1849602" cy="394827"/>
          </a:xfrm>
          <a:prstGeom prst="rect">
            <a:avLst/>
          </a:prstGeom>
          <a:noFill/>
          <a:ln>
            <a:noFill/>
          </a:ln>
        </p:spPr>
      </p:pic>
    </p:spTree>
    <p:extLst>
      <p:ext uri="{BB962C8B-B14F-4D97-AF65-F5344CB8AC3E}">
        <p14:creationId xmlns:p14="http://schemas.microsoft.com/office/powerpoint/2010/main" val="1068608068"/>
      </p:ext>
    </p:extLst>
  </p:cSld>
  <p:clrMapOvr>
    <a:masterClrMapping/>
  </p:clrMapOvr>
  <p:transition>
    <p:fade/>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7"/>
            <a:ext cx="11887199" cy="403187"/>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marL="0" marR="0" lvl="0" indent="0" algn="l" defTabSz="932111"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gradFill>
                  <a:gsLst>
                    <a:gs pos="0">
                      <a:srgbClr val="404040"/>
                    </a:gs>
                    <a:gs pos="100000">
                      <a:srgbClr val="404040"/>
                    </a:gs>
                  </a:gsLst>
                  <a:lin ang="5400000" scaled="0"/>
                </a:gradFill>
                <a:effectLst/>
                <a:uLnTx/>
                <a:uFillTx/>
                <a:latin typeface="Segoe UI"/>
                <a:ea typeface="+mn-ea"/>
                <a:cs typeface="Segoe UI" pitchFamily="34" charset="0"/>
              </a:rPr>
              <a:t>© 2015 Microsoft Corporation. All rights reserved. </a:t>
            </a:r>
          </a:p>
        </p:txBody>
      </p:sp>
      <p:pic>
        <p:nvPicPr>
          <p:cNvPr id="4" name="Picture 3"/>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59233" y="3147123"/>
            <a:ext cx="3291840" cy="701671"/>
          </a:xfrm>
          <a:prstGeom prst="rect">
            <a:avLst/>
          </a:prstGeom>
        </p:spPr>
      </p:pic>
    </p:spTree>
    <p:extLst>
      <p:ext uri="{BB962C8B-B14F-4D97-AF65-F5344CB8AC3E}">
        <p14:creationId xmlns:p14="http://schemas.microsoft.com/office/powerpoint/2010/main" val="1153375232"/>
      </p:ext>
    </p:extLst>
  </p:cSld>
  <p:clrMapOvr>
    <a:masterClrMapping/>
  </p:clrMapOvr>
  <p:transition>
    <p:fade/>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74638" y="2307518"/>
            <a:ext cx="1563194"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43028" rtl="0" eaLnBrk="1" fontAlgn="base" latinLnBrk="0" hangingPunct="1">
              <a:lnSpc>
                <a:spcPct val="95000"/>
              </a:lnSpc>
              <a:spcBef>
                <a:spcPts val="0"/>
              </a:spcBef>
              <a:spcAft>
                <a:spcPts val="0"/>
              </a:spcAft>
              <a:buClr>
                <a:schemeClr val="accent1"/>
              </a:buClr>
              <a:buSzPct val="110000"/>
              <a:buFont typeface="Avenir LT Pro 45 Book" charset="0"/>
              <a:buNone/>
              <a:tabLst/>
              <a:defRPr sz="1599"/>
            </a:lvl1pPr>
          </a:lstStyle>
          <a:p>
            <a:r>
              <a:rPr lang="en-US"/>
              <a:t>Click icon to add picture</a:t>
            </a:r>
            <a:endParaRPr lang="en-US" dirty="0"/>
          </a:p>
        </p:txBody>
      </p:sp>
      <p:sp>
        <p:nvSpPr>
          <p:cNvPr id="8" name="Picture Placeholder 12"/>
          <p:cNvSpPr>
            <a:spLocks noGrp="1"/>
          </p:cNvSpPr>
          <p:nvPr>
            <p:ph type="pic" sz="quarter" idx="18"/>
          </p:nvPr>
        </p:nvSpPr>
        <p:spPr>
          <a:xfrm>
            <a:off x="4745015" y="2301240"/>
            <a:ext cx="3232905"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99"/>
            </a:lvl1pPr>
          </a:lstStyle>
          <a:p>
            <a:r>
              <a:rPr lang="en-US"/>
              <a:t>Click icon to add picture</a:t>
            </a:r>
            <a:endParaRPr lang="en-US" dirty="0"/>
          </a:p>
        </p:txBody>
      </p:sp>
      <p:sp>
        <p:nvSpPr>
          <p:cNvPr id="9" name="Picture Placeholder 12"/>
          <p:cNvSpPr>
            <a:spLocks noGrp="1"/>
          </p:cNvSpPr>
          <p:nvPr>
            <p:ph type="pic" sz="quarter" idx="19"/>
          </p:nvPr>
        </p:nvSpPr>
        <p:spPr>
          <a:xfrm>
            <a:off x="8258123" y="2302035"/>
            <a:ext cx="3903716"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99"/>
            </a:lvl1pPr>
          </a:lstStyle>
          <a:p>
            <a:r>
              <a:rPr lang="en-US"/>
              <a:t>Click icon to add picture</a:t>
            </a:r>
            <a:endParaRPr lang="en-US" dirty="0"/>
          </a:p>
        </p:txBody>
      </p:sp>
      <p:sp>
        <p:nvSpPr>
          <p:cNvPr id="10" name="Picture Placeholder 12"/>
          <p:cNvSpPr>
            <a:spLocks noGrp="1"/>
          </p:cNvSpPr>
          <p:nvPr>
            <p:ph type="pic" sz="quarter" idx="20"/>
          </p:nvPr>
        </p:nvSpPr>
        <p:spPr>
          <a:xfrm>
            <a:off x="2118040" y="2301051"/>
            <a:ext cx="2346769"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43028" rtl="0" eaLnBrk="1" fontAlgn="base" latinLnBrk="0" hangingPunct="1">
              <a:lnSpc>
                <a:spcPct val="95000"/>
              </a:lnSpc>
              <a:spcBef>
                <a:spcPts val="0"/>
              </a:spcBef>
              <a:spcAft>
                <a:spcPts val="0"/>
              </a:spcAft>
              <a:buClr>
                <a:schemeClr val="accent1"/>
              </a:buClr>
              <a:buSzPct val="110000"/>
              <a:buFont typeface="Avenir LT Pro 45 Book" charset="0"/>
              <a:buNone/>
              <a:tabLst/>
              <a:defRPr sz="1599"/>
            </a:lvl1pPr>
          </a:lstStyle>
          <a:p>
            <a:r>
              <a:rPr lang="en-US"/>
              <a:t>Click icon to add picture</a:t>
            </a:r>
            <a:endParaRPr lang="en-US" dirty="0"/>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3436808124"/>
      </p:ext>
    </p:extLst>
  </p:cSld>
  <p:clrMapOvr>
    <a:masterClrMapping/>
  </p:clrMapOvr>
  <p:transition>
    <p:fade/>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85838376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3545258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lor Block">
    <p:spTree>
      <p:nvGrpSpPr>
        <p:cNvPr id="1" name=""/>
        <p:cNvGrpSpPr/>
        <p:nvPr/>
      </p:nvGrpSpPr>
      <p:grpSpPr>
        <a:xfrm>
          <a:off x="0" y="0"/>
          <a:ext cx="0" cy="0"/>
          <a:chOff x="0" y="0"/>
          <a:chExt cx="0" cy="0"/>
        </a:xfrm>
      </p:grpSpPr>
      <p:sp>
        <p:nvSpPr>
          <p:cNvPr id="2" name="Rectangle 1"/>
          <p:cNvSpPr/>
          <p:nvPr userDrawn="1"/>
        </p:nvSpPr>
        <p:spPr>
          <a:xfrm>
            <a:off x="0" y="0"/>
            <a:ext cx="6218238" cy="69945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186521" tIns="149217" rIns="186521" bIns="149217" rtlCol="0" anchor="t" anchorCtr="0"/>
          <a:lstStyle/>
          <a:p>
            <a:pPr algn="ctr">
              <a:lnSpc>
                <a:spcPct val="90000"/>
              </a:lnSpc>
              <a:spcBef>
                <a:spcPts val="816"/>
              </a:spcBef>
            </a:pPr>
            <a:endParaRPr lang="en-US" sz="2720" dirty="0"/>
          </a:p>
        </p:txBody>
      </p:sp>
      <p:sp>
        <p:nvSpPr>
          <p:cNvPr id="6" name="Title 5"/>
          <p:cNvSpPr>
            <a:spLocks noGrp="1"/>
          </p:cNvSpPr>
          <p:nvPr>
            <p:ph type="title" hasCustomPrompt="1"/>
          </p:nvPr>
        </p:nvSpPr>
        <p:spPr>
          <a:xfrm>
            <a:off x="274638" y="1211263"/>
            <a:ext cx="5943597" cy="5486400"/>
          </a:xfrm>
        </p:spPr>
        <p:txBody>
          <a:bodyPr/>
          <a:lstStyle>
            <a:lvl1pPr>
              <a:defRPr>
                <a:solidFill>
                  <a:srgbClr val="FFFFFF"/>
                </a:solidFill>
              </a:defRPr>
            </a:lvl1pPr>
          </a:lstStyle>
          <a:p>
            <a:r>
              <a:rPr lang="en-US" dirty="0"/>
              <a:t>Click to edit title</a:t>
            </a:r>
          </a:p>
        </p:txBody>
      </p:sp>
      <p:sp>
        <p:nvSpPr>
          <p:cNvPr id="8" name="Content Placeholder 3"/>
          <p:cNvSpPr>
            <a:spLocks noGrp="1"/>
          </p:cNvSpPr>
          <p:nvPr>
            <p:ph sz="quarter" idx="15" hasCustomPrompt="1"/>
          </p:nvPr>
        </p:nvSpPr>
        <p:spPr>
          <a:xfrm>
            <a:off x="6218239" y="1211263"/>
            <a:ext cx="5943599" cy="5486400"/>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2"/>
          <p:cNvSpPr>
            <a:spLocks noGrp="1"/>
          </p:cNvSpPr>
          <p:nvPr>
            <p:ph type="body" sz="quarter" idx="13" hasCustomPrompt="1"/>
          </p:nvPr>
        </p:nvSpPr>
        <p:spPr>
          <a:xfrm>
            <a:off x="6218235" y="6362032"/>
            <a:ext cx="5944034" cy="334579"/>
          </a:xfrm>
        </p:spPr>
        <p:txBody>
          <a:bodyPr wrap="square" anchor="b" anchorCtr="0">
            <a:spAutoFit/>
          </a:bodyPr>
          <a:lstStyle>
            <a:lvl1pPr>
              <a:spcBef>
                <a:spcPts val="0"/>
              </a:spcBef>
              <a:defRPr sz="816" b="0">
                <a:solidFill>
                  <a:schemeClr val="tx1"/>
                </a:solidFill>
                <a:latin typeface="+mn-lt"/>
              </a:defRPr>
            </a:lvl1pPr>
            <a:lvl2pPr>
              <a:defRPr sz="816" b="0">
                <a:solidFill>
                  <a:schemeClr val="tx1"/>
                </a:solidFill>
              </a:defRPr>
            </a:lvl2pPr>
            <a:lvl3pPr>
              <a:defRPr sz="816" b="0">
                <a:solidFill>
                  <a:schemeClr val="tx1"/>
                </a:solidFill>
              </a:defRPr>
            </a:lvl3pPr>
            <a:lvl4pPr>
              <a:defRPr sz="816" b="0">
                <a:solidFill>
                  <a:schemeClr val="tx1"/>
                </a:solidFill>
              </a:defRPr>
            </a:lvl4pPr>
            <a:lvl5pPr>
              <a:defRPr sz="816" b="0">
                <a:solidFill>
                  <a:schemeClr val="tx1"/>
                </a:solidFill>
              </a:defRPr>
            </a:lvl5pPr>
          </a:lstStyle>
          <a:p>
            <a:pPr lvl="0"/>
            <a:r>
              <a:rPr lang="en-US" dirty="0"/>
              <a:t>Footnote</a:t>
            </a:r>
          </a:p>
        </p:txBody>
      </p:sp>
    </p:spTree>
    <p:extLst>
      <p:ext uri="{BB962C8B-B14F-4D97-AF65-F5344CB8AC3E}">
        <p14:creationId xmlns:p14="http://schemas.microsoft.com/office/powerpoint/2010/main" val="973677146"/>
      </p:ext>
    </p:extLst>
  </p:cSld>
  <p:clrMapOvr>
    <a:masterClrMapping/>
  </p:clrMapOvr>
  <p:transition>
    <p:fade/>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Walkin">
    <p:bg bwMode="gray">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3" cstate="email">
            <a:extLst>
              <a:ext uri="{BEBA8EAE-BF5A-486C-A8C5-ECC9F3942E4B}">
                <a14:imgProps xmlns:a14="http://schemas.microsoft.com/office/drawing/2010/main">
                  <a14:imgLayer r:embed="rId4">
                    <a14:imgEffect>
                      <a14:brightnessContrast bright="-1000"/>
                    </a14:imgEffect>
                  </a14:imgLayer>
                </a14:imgProps>
              </a:ext>
              <a:ext uri="{28A0092B-C50C-407E-A947-70E740481C1C}">
                <a14:useLocalDpi xmlns:a14="http://schemas.microsoft.com/office/drawing/2010/main"/>
              </a:ext>
            </a:extLst>
          </a:blip>
          <a:stretch>
            <a:fillRect/>
          </a:stretch>
        </p:blipFill>
        <p:spPr bwMode="gray">
          <a:xfrm>
            <a:off x="10426344" y="6182441"/>
            <a:ext cx="1552931" cy="332660"/>
          </a:xfrm>
          <a:prstGeom prst="rect">
            <a:avLst/>
          </a:prstGeom>
        </p:spPr>
      </p:pic>
      <p:pic>
        <p:nvPicPr>
          <p:cNvPr id="5" name="Picture 4"/>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479281" y="493939"/>
            <a:ext cx="7142451" cy="1371600"/>
          </a:xfrm>
          <a:prstGeom prst="rect">
            <a:avLst/>
          </a:prstGeom>
        </p:spPr>
      </p:pic>
    </p:spTree>
    <p:extLst>
      <p:ext uri="{BB962C8B-B14F-4D97-AF65-F5344CB8AC3E}">
        <p14:creationId xmlns:p14="http://schemas.microsoft.com/office/powerpoint/2010/main" val="122944313"/>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76" y="4395789"/>
            <a:ext cx="12433300" cy="2601913"/>
          </a:xfrm>
          <a:prstGeom prst="rect">
            <a:avLst/>
          </a:prstGeom>
          <a:solidFill>
            <a:srgbClr val="4DA0E2"/>
          </a:solidFill>
          <a:ln>
            <a:noFill/>
          </a:ln>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 name="Rectangle 7"/>
          <p:cNvSpPr>
            <a:spLocks noChangeArrowheads="1"/>
          </p:cNvSpPr>
          <p:nvPr userDrawn="1"/>
        </p:nvSpPr>
        <p:spPr bwMode="auto">
          <a:xfrm>
            <a:off x="1" y="5843588"/>
            <a:ext cx="12433301" cy="1154113"/>
          </a:xfrm>
          <a:prstGeom prst="rect">
            <a:avLst/>
          </a:prstGeom>
          <a:solidFill>
            <a:srgbClr val="00188F"/>
          </a:solidFill>
          <a:ln>
            <a:noFill/>
          </a:ln>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 name="Rectangle 8"/>
          <p:cNvSpPr>
            <a:spLocks noChangeArrowheads="1"/>
          </p:cNvSpPr>
          <p:nvPr userDrawn="1"/>
        </p:nvSpPr>
        <p:spPr bwMode="auto">
          <a:xfrm>
            <a:off x="3176" y="3409951"/>
            <a:ext cx="12430127" cy="282575"/>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3" name="Rectangle 12"/>
          <p:cNvSpPr/>
          <p:nvPr userDrawn="1"/>
        </p:nvSpPr>
        <p:spPr bwMode="white">
          <a:xfrm>
            <a:off x="0" y="-318"/>
            <a:ext cx="12435840" cy="699516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6540" y="3954458"/>
            <a:ext cx="6399213" cy="1830388"/>
          </a:xfrm>
          <a:noFill/>
        </p:spPr>
        <p:txBody>
          <a:bodyPr lIns="146304" tIns="109728" rIns="146304" bIns="109728">
            <a:noAutofit/>
          </a:bodyPr>
          <a:lstStyle>
            <a:lvl1pPr marL="0" indent="0">
              <a:spcBef>
                <a:spcPts val="0"/>
              </a:spcBef>
              <a:buNone/>
              <a:defRPr sz="359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5999" spc="-100"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email">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a:ext>
            </a:extLst>
          </a:blip>
          <a:stretch>
            <a:fillRect/>
          </a:stretch>
        </p:blipFill>
        <p:spPr bwMode="black">
          <a:xfrm>
            <a:off x="458332" y="6182441"/>
            <a:ext cx="1552931" cy="332660"/>
          </a:xfrm>
          <a:prstGeom prst="rect">
            <a:avLst/>
          </a:prstGeom>
        </p:spPr>
      </p:pic>
      <p:sp>
        <p:nvSpPr>
          <p:cNvPr id="8" name="Rectangle 6"/>
          <p:cNvSpPr>
            <a:spLocks noChangeArrowheads="1"/>
          </p:cNvSpPr>
          <p:nvPr userDrawn="1"/>
        </p:nvSpPr>
        <p:spPr bwMode="auto">
          <a:xfrm>
            <a:off x="3176" y="4395789"/>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4" name="TextBox 7"/>
          <p:cNvSpPr txBox="1"/>
          <p:nvPr userDrawn="1"/>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32559" rtl="0" eaLnBrk="1" fontAlgn="auto" latinLnBrk="0" hangingPunct="1">
              <a:lnSpc>
                <a:spcPct val="100000"/>
              </a:lnSpc>
              <a:spcBef>
                <a:spcPts val="0"/>
              </a:spcBef>
              <a:spcAft>
                <a:spcPts val="0"/>
              </a:spcAft>
              <a:buClrTx/>
              <a:buSzTx/>
              <a:buFontTx/>
              <a:buNone/>
              <a:tabLst/>
              <a:defRPr/>
            </a:pPr>
            <a:r>
              <a:rPr kumimoji="0" lang="en-US" sz="1049" b="0" i="0" u="none" strike="noStrike" kern="1200" cap="none" spc="150"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
        <p:nvSpPr>
          <p:cNvPr id="17" name="Text Placeholder 16"/>
          <p:cNvSpPr>
            <a:spLocks noGrp="1"/>
          </p:cNvSpPr>
          <p:nvPr>
            <p:ph type="body" sz="quarter" idx="13" hasCustomPrompt="1"/>
          </p:nvPr>
        </p:nvSpPr>
        <p:spPr>
          <a:xfrm>
            <a:off x="274638" y="296864"/>
            <a:ext cx="3657600" cy="461665"/>
          </a:xfrm>
        </p:spPr>
        <p:txBody>
          <a:bodyPr/>
          <a:lstStyle>
            <a:lvl1pPr marL="0" indent="0">
              <a:buNone/>
              <a:defRPr sz="2000">
                <a:latin typeface="+mn-lt"/>
              </a:defRPr>
            </a:lvl1pPr>
            <a:lvl2pPr marL="342834" indent="0">
              <a:buNone/>
              <a:defRPr sz="2000"/>
            </a:lvl2pPr>
            <a:lvl3pPr marL="571390" indent="0">
              <a:buNone/>
              <a:defRPr sz="2000"/>
            </a:lvl3pPr>
            <a:lvl4pPr marL="799946" indent="0">
              <a:buNone/>
              <a:defRPr sz="2000"/>
            </a:lvl4pPr>
            <a:lvl5pPr marL="1028503" indent="0">
              <a:buNone/>
              <a:defRPr sz="2000"/>
            </a:lvl5pPr>
          </a:lstStyle>
          <a:p>
            <a:pPr lvl="0"/>
            <a:r>
              <a:rPr lang="en-US" dirty="0"/>
              <a:t>Session Code</a:t>
            </a:r>
          </a:p>
        </p:txBody>
      </p:sp>
      <p:sp>
        <p:nvSpPr>
          <p:cNvPr id="15" name="Text Placeholder 16"/>
          <p:cNvSpPr>
            <a:spLocks noGrp="1"/>
          </p:cNvSpPr>
          <p:nvPr>
            <p:ph type="body" sz="quarter" idx="14" hasCustomPrompt="1"/>
          </p:nvPr>
        </p:nvSpPr>
        <p:spPr>
          <a:xfrm>
            <a:off x="8504240" y="296864"/>
            <a:ext cx="3657600" cy="461665"/>
          </a:xfrm>
        </p:spPr>
        <p:txBody>
          <a:bodyPr/>
          <a:lstStyle>
            <a:lvl1pPr marL="0" indent="0" algn="r">
              <a:buNone/>
              <a:defRPr sz="2000">
                <a:latin typeface="+mn-lt"/>
              </a:defRPr>
            </a:lvl1pPr>
            <a:lvl2pPr marL="342834" indent="0">
              <a:buNone/>
              <a:defRPr sz="2000"/>
            </a:lvl2pPr>
            <a:lvl3pPr marL="571390" indent="0">
              <a:buNone/>
              <a:defRPr sz="2000"/>
            </a:lvl3pPr>
            <a:lvl4pPr marL="799946" indent="0">
              <a:buNone/>
              <a:defRPr sz="2000"/>
            </a:lvl4pPr>
            <a:lvl5pPr marL="1028503" indent="0">
              <a:buNone/>
              <a:defRPr sz="2000"/>
            </a:lvl5pPr>
          </a:lstStyle>
          <a:p>
            <a:pPr lvl="0"/>
            <a:r>
              <a:rPr lang="en-US" dirty="0"/>
              <a:t>Yammer hashtag</a:t>
            </a:r>
          </a:p>
        </p:txBody>
      </p:sp>
    </p:spTree>
    <p:extLst>
      <p:ext uri="{BB962C8B-B14F-4D97-AF65-F5344CB8AC3E}">
        <p14:creationId xmlns:p14="http://schemas.microsoft.com/office/powerpoint/2010/main" val="236204572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par>
                                <p:cTn id="34" presetID="10" presetClass="entr" presetSubtype="0" fill="hold" grpId="0" nodeType="withEffect">
                                  <p:stCondLst>
                                    <p:cond delay="100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950"/>
                                        <p:tgtEl>
                                          <p:spTgt spid="14"/>
                                        </p:tgtEl>
                                      </p:cBhvr>
                                    </p:animEffect>
                                  </p:childTnLst>
                                </p:cTn>
                              </p:par>
                              <p:par>
                                <p:cTn id="37" presetID="63" presetClass="path" presetSubtype="0" decel="100000" fill="hold" grpId="1" nodeType="withEffect">
                                  <p:stCondLst>
                                    <p:cond delay="1000"/>
                                  </p:stCondLst>
                                  <p:childTnLst>
                                    <p:animMotion origin="layout" path="M -0.01455 -1.34362E-6 L -3.90605E-7 -1.34362E-6 " pathEditMode="relative" rAng="0" ptsTypes="AA">
                                      <p:cBhvr>
                                        <p:cTn id="38" dur="950" fill="hold"/>
                                        <p:tgtEl>
                                          <p:spTgt spid="14"/>
                                        </p:tgtEl>
                                        <p:attrNameLst>
                                          <p:attrName>ppt_x</p:attrName>
                                          <p:attrName>ppt_y</p:attrName>
                                        </p:attrNameLst>
                                      </p:cBhvr>
                                      <p:rCtr x="728" y="0"/>
                                    </p:animMotion>
                                  </p:childTnLst>
                                </p:cTn>
                              </p:par>
                              <p:par>
                                <p:cTn id="39" presetID="6" presetClass="emph" presetSubtype="0" accel="100000" autoRev="1" fill="hold" grpId="2" nodeType="withEffect">
                                  <p:stCondLst>
                                    <p:cond delay="300"/>
                                  </p:stCondLst>
                                  <p:childTnLst>
                                    <p:animScale>
                                      <p:cBhvr>
                                        <p:cTn id="40" dur="500" fill="hold"/>
                                        <p:tgtEl>
                                          <p:spTgt spid="14"/>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950"/>
                                        <p:tgtEl>
                                          <p:spTgt spid="17"/>
                                        </p:tgtEl>
                                      </p:cBhvr>
                                    </p:animEffect>
                                  </p:childTnLst>
                                </p:cTn>
                              </p:par>
                              <p:par>
                                <p:cTn id="44" presetID="63" presetClass="path" presetSubtype="0" decel="100000" fill="hold" grpId="1" nodeType="withEffect">
                                  <p:stCondLst>
                                    <p:cond delay="700"/>
                                  </p:stCondLst>
                                  <p:childTnLst>
                                    <p:animMotion origin="layout" path="M -0.01455 -1.34362E-6 L -3.90605E-7 -1.34362E-6 " pathEditMode="relative" rAng="0" ptsTypes="AA">
                                      <p:cBhvr>
                                        <p:cTn id="45" dur="950" fill="hold"/>
                                        <p:tgtEl>
                                          <p:spTgt spid="17"/>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7"/>
                                        </p:tgtEl>
                                      </p:cBhvr>
                                      <p:by x="95000" y="95000"/>
                                    </p:animScale>
                                  </p:childTnLst>
                                </p:cTn>
                              </p:par>
                              <p:par>
                                <p:cTn id="48" presetID="10" presetClass="entr" presetSubtype="0" fill="hold" grpId="0" nodeType="withEffect">
                                  <p:stCondLst>
                                    <p:cond delay="70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950"/>
                                        <p:tgtEl>
                                          <p:spTgt spid="15"/>
                                        </p:tgtEl>
                                      </p:cBhvr>
                                    </p:animEffect>
                                  </p:childTnLst>
                                </p:cTn>
                              </p:par>
                              <p:par>
                                <p:cTn id="51" presetID="63" presetClass="path" presetSubtype="0" decel="100000" fill="hold" grpId="1" nodeType="withEffect">
                                  <p:stCondLst>
                                    <p:cond delay="700"/>
                                  </p:stCondLst>
                                  <p:childTnLst>
                                    <p:animMotion origin="layout" path="M -0.01455 -1.34362E-6 L -3.90605E-7 -1.34362E-6 " pathEditMode="relative" rAng="0" ptsTypes="AA">
                                      <p:cBhvr>
                                        <p:cTn id="52" dur="950" fill="hold"/>
                                        <p:tgtEl>
                                          <p:spTgt spid="15"/>
                                        </p:tgtEl>
                                        <p:attrNameLst>
                                          <p:attrName>ppt_x</p:attrName>
                                          <p:attrName>ppt_y</p:attrName>
                                        </p:attrNameLst>
                                      </p:cBhvr>
                                      <p:rCtr x="728" y="0"/>
                                    </p:animMotion>
                                  </p:childTnLst>
                                </p:cTn>
                              </p:par>
                              <p:par>
                                <p:cTn id="53" presetID="6" presetClass="emph" presetSubtype="0" accel="100000" autoRev="1" fill="hold" grpId="2" nodeType="withEffect">
                                  <p:stCondLst>
                                    <p:cond delay="0"/>
                                  </p:stCondLst>
                                  <p:childTnLst>
                                    <p:animScale>
                                      <p:cBhvr>
                                        <p:cTn id="54" dur="500" fill="hold"/>
                                        <p:tgtEl>
                                          <p:spTgt spid="15"/>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4" grpId="0"/>
      <p:bldP spid="14" grpId="1"/>
      <p:bldP spid="14"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bldP spid="17" grpId="2"/>
      <p:bldP spid="15" grpId="0">
        <p:tmplLst>
          <p:tmpl>
            <p:tnLst>
              <p:par>
                <p:cTn presetID="10" presetClass="entr" presetSubtype="0" fill="hold" nodeType="withEffect">
                  <p:stCondLst>
                    <p:cond delay="700"/>
                  </p:stCondLst>
                  <p:childTnLst>
                    <p:set>
                      <p:cBhvr>
                        <p:cTn dur="1" fill="hold">
                          <p:stCondLst>
                            <p:cond delay="0"/>
                          </p:stCondLst>
                        </p:cTn>
                        <p:tgtEl>
                          <p:spTgt spid="15"/>
                        </p:tgtEl>
                        <p:attrNameLst>
                          <p:attrName>style.visibility</p:attrName>
                        </p:attrNameLst>
                      </p:cBhvr>
                      <p:to>
                        <p:strVal val="visible"/>
                      </p:to>
                    </p:set>
                    <p:animEffect transition="in" filter="fade">
                      <p:cBhvr>
                        <p:cTn dur="950"/>
                        <p:tgtEl>
                          <p:spTgt spid="15"/>
                        </p:tgtEl>
                      </p:cBhvr>
                    </p:animEffect>
                  </p:childTnLst>
                </p:cTn>
              </p:par>
            </p:tnLst>
          </p:tmpl>
        </p:tmplLst>
      </p:bldP>
      <p:bldP spid="15" grpId="1"/>
      <p:bldP spid="15" grpId="2"/>
    </p:bld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1_Title Slide - STATIC">
    <p:bg>
      <p:bgPr>
        <a:solidFill>
          <a:schemeClr val="accent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8"/>
            <a:ext cx="6399213" cy="1830388"/>
          </a:xfrm>
          <a:noFill/>
        </p:spPr>
        <p:txBody>
          <a:bodyPr lIns="146304" tIns="109728" rIns="146304" bIns="109728">
            <a:noAutofit/>
          </a:bodyPr>
          <a:lstStyle>
            <a:lvl1pPr marL="0" indent="0">
              <a:spcBef>
                <a:spcPts val="0"/>
              </a:spcBef>
              <a:buNone/>
              <a:defRPr sz="359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5999" spc="-100"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email">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a:ext>
            </a:extLst>
          </a:blip>
          <a:stretch>
            <a:fillRect/>
          </a:stretch>
        </p:blipFill>
        <p:spPr bwMode="black">
          <a:xfrm>
            <a:off x="458332" y="6182441"/>
            <a:ext cx="1552931" cy="332660"/>
          </a:xfrm>
          <a:prstGeom prst="rect">
            <a:avLst/>
          </a:prstGeom>
        </p:spPr>
      </p:pic>
      <p:sp>
        <p:nvSpPr>
          <p:cNvPr id="8" name="Rectangle 6"/>
          <p:cNvSpPr>
            <a:spLocks noChangeArrowheads="1"/>
          </p:cNvSpPr>
          <p:nvPr userDrawn="1"/>
        </p:nvSpPr>
        <p:spPr bwMode="auto">
          <a:xfrm>
            <a:off x="3176" y="4395789"/>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4" name="TextBox 7"/>
          <p:cNvSpPr txBox="1"/>
          <p:nvPr userDrawn="1"/>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32559" rtl="0" eaLnBrk="1" fontAlgn="auto" latinLnBrk="0" hangingPunct="1">
              <a:lnSpc>
                <a:spcPct val="100000"/>
              </a:lnSpc>
              <a:spcBef>
                <a:spcPts val="0"/>
              </a:spcBef>
              <a:spcAft>
                <a:spcPts val="0"/>
              </a:spcAft>
              <a:buClrTx/>
              <a:buSzTx/>
              <a:buFontTx/>
              <a:buNone/>
              <a:tabLst/>
              <a:defRPr/>
            </a:pPr>
            <a:r>
              <a:rPr kumimoji="0" lang="en-US" sz="1049" b="0" i="0" u="none" strike="noStrike" kern="1200" cap="none" spc="150"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
        <p:nvSpPr>
          <p:cNvPr id="15" name="Text Placeholder 16"/>
          <p:cNvSpPr>
            <a:spLocks noGrp="1"/>
          </p:cNvSpPr>
          <p:nvPr>
            <p:ph type="body" sz="quarter" idx="13" hasCustomPrompt="1"/>
          </p:nvPr>
        </p:nvSpPr>
        <p:spPr>
          <a:xfrm>
            <a:off x="274638" y="296864"/>
            <a:ext cx="3657600" cy="461665"/>
          </a:xfrm>
        </p:spPr>
        <p:txBody>
          <a:bodyPr/>
          <a:lstStyle>
            <a:lvl1pPr marL="0" indent="0">
              <a:buNone/>
              <a:defRPr sz="2000">
                <a:latin typeface="+mn-lt"/>
              </a:defRPr>
            </a:lvl1pPr>
            <a:lvl2pPr marL="342834" indent="0">
              <a:buNone/>
              <a:defRPr sz="2000"/>
            </a:lvl2pPr>
            <a:lvl3pPr marL="571390" indent="0">
              <a:buNone/>
              <a:defRPr sz="2000"/>
            </a:lvl3pPr>
            <a:lvl4pPr marL="799946" indent="0">
              <a:buNone/>
              <a:defRPr sz="2000"/>
            </a:lvl4pPr>
            <a:lvl5pPr marL="1028503" indent="0">
              <a:buNone/>
              <a:defRPr sz="2000"/>
            </a:lvl5pPr>
          </a:lstStyle>
          <a:p>
            <a:pPr lvl="0"/>
            <a:r>
              <a:rPr lang="en-US" dirty="0"/>
              <a:t>Session Code</a:t>
            </a:r>
          </a:p>
        </p:txBody>
      </p:sp>
      <p:sp>
        <p:nvSpPr>
          <p:cNvPr id="10" name="Text Placeholder 16"/>
          <p:cNvSpPr>
            <a:spLocks noGrp="1"/>
          </p:cNvSpPr>
          <p:nvPr>
            <p:ph type="body" sz="quarter" idx="14" hasCustomPrompt="1"/>
          </p:nvPr>
        </p:nvSpPr>
        <p:spPr>
          <a:xfrm>
            <a:off x="8504240" y="296864"/>
            <a:ext cx="3657600" cy="461665"/>
          </a:xfrm>
        </p:spPr>
        <p:txBody>
          <a:bodyPr/>
          <a:lstStyle>
            <a:lvl1pPr marL="0" indent="0" algn="r">
              <a:buNone/>
              <a:defRPr sz="2000">
                <a:latin typeface="+mn-lt"/>
              </a:defRPr>
            </a:lvl1pPr>
            <a:lvl2pPr marL="342834" indent="0">
              <a:buNone/>
              <a:defRPr sz="2000"/>
            </a:lvl2pPr>
            <a:lvl3pPr marL="571390" indent="0">
              <a:buNone/>
              <a:defRPr sz="2000"/>
            </a:lvl3pPr>
            <a:lvl4pPr marL="799946" indent="0">
              <a:buNone/>
              <a:defRPr sz="2000"/>
            </a:lvl4pPr>
            <a:lvl5pPr marL="1028503" indent="0">
              <a:buNone/>
              <a:defRPr sz="2000"/>
            </a:lvl5pPr>
          </a:lstStyle>
          <a:p>
            <a:pPr lvl="0"/>
            <a:r>
              <a:rPr lang="en-US" dirty="0"/>
              <a:t>Yammer hashtag</a:t>
            </a:r>
          </a:p>
        </p:txBody>
      </p:sp>
    </p:spTree>
    <p:extLst>
      <p:ext uri="{BB962C8B-B14F-4D97-AF65-F5344CB8AC3E}">
        <p14:creationId xmlns:p14="http://schemas.microsoft.com/office/powerpoint/2010/main" val="13569832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Confidentiality Slide">
    <p:bg bwMode="gray">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2447112863"/>
      </p:ext>
    </p:extLst>
  </p:cSld>
  <p:clrMapOvr>
    <a:masterClrMapping/>
  </p:clrMapOvr>
  <p:transition>
    <p:fade/>
  </p:transition>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757448" y="304193"/>
            <a:ext cx="4409440" cy="6400800"/>
          </a:xfrm>
          <a:prstGeom prst="rect">
            <a:avLst/>
          </a:prstGeom>
        </p:spPr>
      </p:pic>
      <p:sp>
        <p:nvSpPr>
          <p:cNvPr id="4" name="Rectangle 3"/>
          <p:cNvSpPr/>
          <p:nvPr userDrawn="1"/>
        </p:nvSpPr>
        <p:spPr bwMode="auto">
          <a:xfrm>
            <a:off x="274702" y="1211287"/>
            <a:ext cx="100583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74639" y="1209973"/>
            <a:ext cx="7314044" cy="3475534"/>
          </a:xfrm>
          <a:noFill/>
        </p:spPr>
        <p:txBody>
          <a:bodyPr tIns="91440" bIns="91440" anchor="t" anchorCtr="0"/>
          <a:lstStyle>
            <a:lvl1pPr>
              <a:defRPr sz="7198" spc="-100" baseline="0">
                <a:gradFill>
                  <a:gsLst>
                    <a:gs pos="75912">
                      <a:schemeClr val="tx1"/>
                    </a:gs>
                    <a:gs pos="34307">
                      <a:schemeClr val="tx1"/>
                    </a:gs>
                    <a:gs pos="43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40" y="4685508"/>
            <a:ext cx="7315200" cy="1829593"/>
          </a:xfrm>
          <a:noFill/>
        </p:spPr>
        <p:txBody>
          <a:bodyPr lIns="182880" tIns="146304" rIns="182880" bIns="146304">
            <a:noAutofit/>
          </a:bodyPr>
          <a:lstStyle>
            <a:lvl1pPr marL="0" indent="0">
              <a:spcBef>
                <a:spcPts val="0"/>
              </a:spcBef>
              <a:buNone/>
              <a:defRPr sz="3599" spc="0" baseline="0">
                <a:gradFill>
                  <a:gsLst>
                    <a:gs pos="75912">
                      <a:schemeClr val="tx1"/>
                    </a:gs>
                    <a:gs pos="34307">
                      <a:schemeClr val="tx1"/>
                    </a:gs>
                    <a:gs pos="43000">
                      <a:schemeClr val="tx1"/>
                    </a:gs>
                  </a:gsLst>
                  <a:lin ang="5400000" scaled="0"/>
                </a:gradFill>
                <a:latin typeface="+mj-lt"/>
              </a:defRPr>
            </a:lvl1pPr>
          </a:lstStyle>
          <a:p>
            <a:pPr lvl="0"/>
            <a:r>
              <a:rPr lang="en-US" dirty="0"/>
              <a:t>Speaker Name</a:t>
            </a:r>
          </a:p>
        </p:txBody>
      </p:sp>
      <p:sp>
        <p:nvSpPr>
          <p:cNvPr id="7" name="TextBox 7"/>
          <p:cNvSpPr txBox="1"/>
          <p:nvPr userDrawn="1"/>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32559" rtl="0" eaLnBrk="1" fontAlgn="auto" latinLnBrk="0" hangingPunct="1">
              <a:lnSpc>
                <a:spcPct val="100000"/>
              </a:lnSpc>
              <a:spcBef>
                <a:spcPts val="0"/>
              </a:spcBef>
              <a:spcAft>
                <a:spcPts val="0"/>
              </a:spcAft>
              <a:buClrTx/>
              <a:buSzTx/>
              <a:buFontTx/>
              <a:buNone/>
              <a:tabLst/>
              <a:defRPr/>
            </a:pPr>
            <a:r>
              <a:rPr kumimoji="0" lang="en-US" sz="1049" b="0" i="0" u="none" strike="noStrike" kern="1200" cap="none" spc="150"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3831186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100583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74640" y="1209973"/>
            <a:ext cx="9143999" cy="2751698"/>
          </a:xfrm>
          <a:noFill/>
        </p:spPr>
        <p:txBody>
          <a:bodyPr tIns="91440" bIns="91440" anchor="t" anchorCtr="0"/>
          <a:lstStyle>
            <a:lvl1pPr>
              <a:defRPr sz="7198" spc="-100" baseline="0">
                <a:gradFill>
                  <a:gsLst>
                    <a:gs pos="75912">
                      <a:schemeClr val="tx1"/>
                    </a:gs>
                    <a:gs pos="34307">
                      <a:schemeClr val="tx1"/>
                    </a:gs>
                    <a:gs pos="43000">
                      <a:schemeClr val="tx1"/>
                    </a:gs>
                  </a:gsLst>
                  <a:lin ang="5400000" scaled="0"/>
                </a:gradFill>
              </a:defRPr>
            </a:lvl1pPr>
          </a:lstStyle>
          <a:p>
            <a:r>
              <a:rPr lang="en-US" dirty="0"/>
              <a:t>Video title</a:t>
            </a:r>
          </a:p>
        </p:txBody>
      </p:sp>
      <p:sp>
        <p:nvSpPr>
          <p:cNvPr id="5" name="TextBox 7"/>
          <p:cNvSpPr txBox="1"/>
          <p:nvPr userDrawn="1"/>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32559" rtl="0" eaLnBrk="1" fontAlgn="auto" latinLnBrk="0" hangingPunct="1">
              <a:lnSpc>
                <a:spcPct val="100000"/>
              </a:lnSpc>
              <a:spcBef>
                <a:spcPts val="0"/>
              </a:spcBef>
              <a:spcAft>
                <a:spcPts val="0"/>
              </a:spcAft>
              <a:buClrTx/>
              <a:buSzTx/>
              <a:buFontTx/>
              <a:buNone/>
              <a:tabLst/>
              <a:defRPr/>
            </a:pPr>
            <a:r>
              <a:rPr kumimoji="0" lang="en-US" sz="1049" b="0" i="0" u="none" strike="noStrike" kern="1200" cap="none" spc="150"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pic>
        <p:nvPicPr>
          <p:cNvPr id="11" name="Picture 10"/>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22" y="3075629"/>
            <a:ext cx="12436918" cy="3292125"/>
          </a:xfrm>
          <a:prstGeom prst="rect">
            <a:avLst/>
          </a:prstGeom>
        </p:spPr>
      </p:pic>
    </p:spTree>
    <p:extLst>
      <p:ext uri="{BB962C8B-B14F-4D97-AF65-F5344CB8AC3E}">
        <p14:creationId xmlns:p14="http://schemas.microsoft.com/office/powerpoint/2010/main" val="311721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831975"/>
          </a:xfrm>
          <a:noFill/>
        </p:spPr>
        <p:txBody>
          <a:bodyPr tIns="91440" bIns="91440" anchor="t" anchorCtr="0"/>
          <a:lstStyle>
            <a:lvl1pPr>
              <a:defRPr sz="8799" spc="-100" baseline="0">
                <a:gradFill>
                  <a:gsLst>
                    <a:gs pos="75912">
                      <a:schemeClr val="tx1"/>
                    </a:gs>
                    <a:gs pos="34307">
                      <a:schemeClr val="tx1"/>
                    </a:gs>
                    <a:gs pos="43000">
                      <a:schemeClr val="tx1"/>
                    </a:gs>
                  </a:gsLst>
                  <a:lin ang="5400000" scaled="0"/>
                </a:gradFill>
              </a:defRPr>
            </a:lvl1pPr>
          </a:lstStyle>
          <a:p>
            <a:r>
              <a:rPr lang="en-US" dirty="0"/>
              <a:t>Section title</a:t>
            </a:r>
          </a:p>
        </p:txBody>
      </p:sp>
      <p:sp>
        <p:nvSpPr>
          <p:cNvPr id="3" name="TextBox 7"/>
          <p:cNvSpPr txBox="1"/>
          <p:nvPr userDrawn="1"/>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32559" rtl="0" eaLnBrk="1" fontAlgn="auto" latinLnBrk="0" hangingPunct="1">
              <a:lnSpc>
                <a:spcPct val="100000"/>
              </a:lnSpc>
              <a:spcBef>
                <a:spcPts val="0"/>
              </a:spcBef>
              <a:spcAft>
                <a:spcPts val="0"/>
              </a:spcAft>
              <a:buClrTx/>
              <a:buSzTx/>
              <a:buFontTx/>
              <a:buNone/>
              <a:tabLst/>
              <a:defRPr/>
            </a:pPr>
            <a:r>
              <a:rPr kumimoji="0" lang="en-US" sz="1049" b="0" i="0" u="none" strike="noStrike" kern="1200" cap="none" spc="150"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3975818135"/>
      </p:ext>
    </p:extLst>
  </p:cSld>
  <p:clrMapOvr>
    <a:masterClrMapping/>
  </p:clrMapOvr>
  <p:transition>
    <p:fade/>
  </p:transition>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831975"/>
          </a:xfrm>
          <a:noFill/>
        </p:spPr>
        <p:txBody>
          <a:bodyPr tIns="91440" bIns="91440" anchor="t" anchorCtr="0"/>
          <a:lstStyle>
            <a:lvl1pPr algn="l" defTabSz="932563" rtl="0" eaLnBrk="1" latinLnBrk="0" hangingPunct="1">
              <a:lnSpc>
                <a:spcPct val="90000"/>
              </a:lnSpc>
              <a:spcBef>
                <a:spcPct val="0"/>
              </a:spcBef>
              <a:buNone/>
              <a:defRPr lang="en-US" sz="8799" b="0" kern="1200" cap="none" spc="-100"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dirty="0"/>
              <a:t>Section title</a:t>
            </a:r>
          </a:p>
        </p:txBody>
      </p:sp>
      <p:sp>
        <p:nvSpPr>
          <p:cNvPr id="3" name="TextBox 7"/>
          <p:cNvSpPr txBox="1"/>
          <p:nvPr userDrawn="1"/>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32559" rtl="0" eaLnBrk="1" fontAlgn="auto" latinLnBrk="0" hangingPunct="1">
              <a:lnSpc>
                <a:spcPct val="100000"/>
              </a:lnSpc>
              <a:spcBef>
                <a:spcPts val="0"/>
              </a:spcBef>
              <a:spcAft>
                <a:spcPts val="0"/>
              </a:spcAft>
              <a:buClrTx/>
              <a:buSzTx/>
              <a:buFontTx/>
              <a:buNone/>
              <a:tabLst/>
              <a:defRPr/>
            </a:pPr>
            <a:r>
              <a:rPr kumimoji="0" lang="en-US" sz="1049" b="0" i="0" u="none" strike="noStrike" kern="1200" cap="none" spc="150"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3744991815"/>
      </p:ext>
    </p:extLst>
  </p:cSld>
  <p:clrMapOvr>
    <a:masterClrMapping/>
  </p:clrMapOvr>
  <p:transition>
    <p:fade/>
  </p:transition>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831975"/>
          </a:xfrm>
          <a:noFill/>
        </p:spPr>
        <p:txBody>
          <a:bodyPr tIns="91440" bIns="91440" anchor="t" anchorCtr="0"/>
          <a:lstStyle>
            <a:lvl1pPr algn="l" defTabSz="932563" rtl="0" eaLnBrk="1" latinLnBrk="0" hangingPunct="1">
              <a:lnSpc>
                <a:spcPct val="90000"/>
              </a:lnSpc>
              <a:spcBef>
                <a:spcPct val="0"/>
              </a:spcBef>
              <a:buNone/>
              <a:defRPr lang="en-US" sz="8799" b="0" kern="1200" cap="none" spc="-100"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a:t>Section title</a:t>
            </a:r>
          </a:p>
        </p:txBody>
      </p:sp>
      <p:sp>
        <p:nvSpPr>
          <p:cNvPr id="3" name="TextBox 7"/>
          <p:cNvSpPr txBox="1"/>
          <p:nvPr userDrawn="1"/>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32559" rtl="0" eaLnBrk="1" fontAlgn="auto" latinLnBrk="0" hangingPunct="1">
              <a:lnSpc>
                <a:spcPct val="100000"/>
              </a:lnSpc>
              <a:spcBef>
                <a:spcPts val="0"/>
              </a:spcBef>
              <a:spcAft>
                <a:spcPts val="0"/>
              </a:spcAft>
              <a:buClrTx/>
              <a:buSzTx/>
              <a:buFontTx/>
              <a:buNone/>
              <a:tabLst/>
              <a:defRPr/>
            </a:pPr>
            <a:r>
              <a:rPr kumimoji="0" lang="en-US" sz="1049" b="0" i="0" u="none" strike="noStrike" kern="1200" cap="none" spc="150" normalizeH="0" baseline="0" noProof="0" dirty="0">
                <a:ln>
                  <a:noFill/>
                </a:ln>
                <a:gradFill>
                  <a:gsLst>
                    <a:gs pos="0">
                      <a:srgbClr val="505050">
                        <a:alpha val="50000"/>
                      </a:srgbClr>
                    </a:gs>
                    <a:gs pos="86000">
                      <a:srgbClr val="505050">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1403200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39" y="1212850"/>
            <a:ext cx="11889564" cy="2059025"/>
          </a:xfrm>
        </p:spPr>
        <p:txBody>
          <a:bodyPr/>
          <a:lstStyle>
            <a:lvl1pPr marL="0" indent="0">
              <a:buNone/>
              <a:defRPr/>
            </a:lvl1pPr>
            <a:lvl2pPr marL="28569" indent="0">
              <a:buNone/>
              <a:defRPr sz="2000"/>
            </a:lvl2pPr>
            <a:lvl3pPr marL="223795" indent="0">
              <a:buNone/>
              <a:defRPr sz="2000"/>
            </a:lvl3pPr>
            <a:lvl4pPr marL="476159" indent="0">
              <a:buNone/>
              <a:defRPr sz="1800"/>
            </a:lvl4pPr>
            <a:lvl5pPr marL="739632" indent="0">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p:cNvSpPr txBox="1"/>
          <p:nvPr userDrawn="1"/>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32559" rtl="0" eaLnBrk="1" fontAlgn="auto" latinLnBrk="0" hangingPunct="1">
              <a:lnSpc>
                <a:spcPct val="100000"/>
              </a:lnSpc>
              <a:spcBef>
                <a:spcPts val="0"/>
              </a:spcBef>
              <a:spcAft>
                <a:spcPts val="0"/>
              </a:spcAft>
              <a:buClrTx/>
              <a:buSzTx/>
              <a:buFontTx/>
              <a:buNone/>
              <a:tabLst/>
              <a:defRPr/>
            </a:pPr>
            <a:r>
              <a:rPr kumimoji="0" lang="en-US" sz="1049" b="0" i="0" u="none" strike="noStrike" kern="1200" cap="none" spc="150"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443572536"/>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Closing">
    <p:bg>
      <p:bgPr>
        <a:solidFill>
          <a:schemeClr val="accent1"/>
        </a:solidFill>
        <a:effectLst/>
      </p:bgPr>
    </p:bg>
    <p:spTree>
      <p:nvGrpSpPr>
        <p:cNvPr id="1" name=""/>
        <p:cNvGrpSpPr/>
        <p:nvPr/>
      </p:nvGrpSpPr>
      <p:grpSpPr>
        <a:xfrm>
          <a:off x="0" y="0"/>
          <a:ext cx="0" cy="0"/>
          <a:chOff x="0" y="0"/>
          <a:chExt cx="0" cy="0"/>
        </a:xfrm>
      </p:grpSpPr>
      <p:sp>
        <p:nvSpPr>
          <p:cNvPr id="4" name="Text Box 3"/>
          <p:cNvSpPr txBox="1">
            <a:spLocks noChangeArrowheads="1"/>
          </p:cNvSpPr>
          <p:nvPr userDrawn="1"/>
        </p:nvSpPr>
        <p:spPr bwMode="blackWhite">
          <a:xfrm>
            <a:off x="278527" y="6102905"/>
            <a:ext cx="11194447" cy="615280"/>
          </a:xfrm>
          <a:prstGeom prst="rect">
            <a:avLst/>
          </a:prstGeom>
          <a:noFill/>
          <a:ln w="12700">
            <a:noFill/>
            <a:miter lim="800000"/>
            <a:headEnd type="none" w="sm" len="sm"/>
            <a:tailEnd type="none" w="sm" len="sm"/>
          </a:ln>
          <a:effectLst/>
        </p:spPr>
        <p:txBody>
          <a:bodyPr vert="horz" wrap="square" lIns="186521" tIns="149217" rIns="186521" bIns="149217" numCol="1" anchor="t" anchorCtr="0" compatLnSpc="1">
            <a:prstTxWarp prst="textNoShape">
              <a:avLst/>
            </a:prstTxWarp>
            <a:spAutoFit/>
          </a:bodyPr>
          <a:lstStyle/>
          <a:p>
            <a:pPr defTabSz="950867" eaLnBrk="0" hangingPunct="0"/>
            <a:r>
              <a:rPr lang="en-US" sz="680" dirty="0">
                <a:solidFill>
                  <a:schemeClr val="tx1">
                    <a:alpha val="95000"/>
                  </a:schemeClr>
                </a:solidFill>
                <a:cs typeface="Segoe UI" pitchFamily="34" charset="0"/>
              </a:rPr>
              <a:t>© 2014 Microsoft Corporation. All rights reserved. Microsoft, Windows, Windows Vista and other product names are or may be registered trademarks and/or trademarks in the U.S. and/or other countries.</a:t>
            </a:r>
          </a:p>
          <a:p>
            <a:pPr defTabSz="950867" eaLnBrk="0" hangingPunct="0"/>
            <a:r>
              <a:rPr lang="en-US" sz="680" dirty="0">
                <a:solidFill>
                  <a:schemeClr val="tx1">
                    <a:alpha val="95000"/>
                  </a:schemeClr>
                </a:soli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grpSp>
        <p:nvGrpSpPr>
          <p:cNvPr id="44" name="Group 43"/>
          <p:cNvGrpSpPr/>
          <p:nvPr userDrawn="1"/>
        </p:nvGrpSpPr>
        <p:grpSpPr>
          <a:xfrm>
            <a:off x="468438" y="3203665"/>
            <a:ext cx="3405663" cy="725358"/>
            <a:chOff x="416178" y="1279456"/>
            <a:chExt cx="2021678" cy="430650"/>
          </a:xfrm>
        </p:grpSpPr>
        <p:sp>
          <p:nvSpPr>
            <p:cNvPr id="45" name="Freeform 6"/>
            <p:cNvSpPr>
              <a:spLocks/>
            </p:cNvSpPr>
            <p:nvPr/>
          </p:nvSpPr>
          <p:spPr bwMode="auto">
            <a:xfrm>
              <a:off x="977113" y="1365458"/>
              <a:ext cx="279826" cy="258647"/>
            </a:xfrm>
            <a:custGeom>
              <a:avLst/>
              <a:gdLst>
                <a:gd name="T0" fmla="*/ 0 w 873"/>
                <a:gd name="T1" fmla="*/ 0 h 805"/>
                <a:gd name="T2" fmla="*/ 201 w 873"/>
                <a:gd name="T3" fmla="*/ 0 h 805"/>
                <a:gd name="T4" fmla="*/ 438 w 873"/>
                <a:gd name="T5" fmla="*/ 597 h 805"/>
                <a:gd name="T6" fmla="*/ 682 w 873"/>
                <a:gd name="T7" fmla="*/ 0 h 805"/>
                <a:gd name="T8" fmla="*/ 873 w 873"/>
                <a:gd name="T9" fmla="*/ 0 h 805"/>
                <a:gd name="T10" fmla="*/ 873 w 873"/>
                <a:gd name="T11" fmla="*/ 805 h 805"/>
                <a:gd name="T12" fmla="*/ 736 w 873"/>
                <a:gd name="T13" fmla="*/ 805 h 805"/>
                <a:gd name="T14" fmla="*/ 736 w 873"/>
                <a:gd name="T15" fmla="*/ 185 h 805"/>
                <a:gd name="T16" fmla="*/ 730 w 873"/>
                <a:gd name="T17" fmla="*/ 185 h 805"/>
                <a:gd name="T18" fmla="*/ 484 w 873"/>
                <a:gd name="T19" fmla="*/ 805 h 805"/>
                <a:gd name="T20" fmla="*/ 386 w 873"/>
                <a:gd name="T21" fmla="*/ 805 h 805"/>
                <a:gd name="T22" fmla="*/ 136 w 873"/>
                <a:gd name="T23" fmla="*/ 185 h 805"/>
                <a:gd name="T24" fmla="*/ 132 w 873"/>
                <a:gd name="T25" fmla="*/ 185 h 805"/>
                <a:gd name="T26" fmla="*/ 132 w 873"/>
                <a:gd name="T27" fmla="*/ 805 h 805"/>
                <a:gd name="T28" fmla="*/ 0 w 873"/>
                <a:gd name="T29" fmla="*/ 805 h 805"/>
                <a:gd name="T30" fmla="*/ 0 w 873"/>
                <a:gd name="T31" fmla="*/ 0 h 8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73" h="805">
                  <a:moveTo>
                    <a:pt x="0" y="0"/>
                  </a:moveTo>
                  <a:lnTo>
                    <a:pt x="201" y="0"/>
                  </a:lnTo>
                  <a:lnTo>
                    <a:pt x="438" y="597"/>
                  </a:lnTo>
                  <a:lnTo>
                    <a:pt x="682" y="0"/>
                  </a:lnTo>
                  <a:lnTo>
                    <a:pt x="873" y="0"/>
                  </a:lnTo>
                  <a:lnTo>
                    <a:pt x="873" y="805"/>
                  </a:lnTo>
                  <a:lnTo>
                    <a:pt x="736" y="805"/>
                  </a:lnTo>
                  <a:lnTo>
                    <a:pt x="736" y="185"/>
                  </a:lnTo>
                  <a:lnTo>
                    <a:pt x="730" y="185"/>
                  </a:lnTo>
                  <a:lnTo>
                    <a:pt x="484" y="805"/>
                  </a:lnTo>
                  <a:lnTo>
                    <a:pt x="386" y="805"/>
                  </a:lnTo>
                  <a:lnTo>
                    <a:pt x="136" y="185"/>
                  </a:lnTo>
                  <a:lnTo>
                    <a:pt x="132" y="185"/>
                  </a:lnTo>
                  <a:lnTo>
                    <a:pt x="132" y="805"/>
                  </a:lnTo>
                  <a:lnTo>
                    <a:pt x="0" y="805"/>
                  </a:lnTo>
                  <a:lnTo>
                    <a:pt x="0"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48" dirty="0"/>
            </a:p>
          </p:txBody>
        </p:sp>
        <p:sp>
          <p:nvSpPr>
            <p:cNvPr id="46" name="Freeform 7"/>
            <p:cNvSpPr>
              <a:spLocks noEditPoints="1"/>
            </p:cNvSpPr>
            <p:nvPr/>
          </p:nvSpPr>
          <p:spPr bwMode="auto">
            <a:xfrm>
              <a:off x="1294806" y="1359681"/>
              <a:ext cx="52628" cy="264423"/>
            </a:xfrm>
            <a:custGeom>
              <a:avLst/>
              <a:gdLst>
                <a:gd name="T0" fmla="*/ 13 w 164"/>
                <a:gd name="T1" fmla="*/ 246 h 824"/>
                <a:gd name="T2" fmla="*/ 149 w 164"/>
                <a:gd name="T3" fmla="*/ 246 h 824"/>
                <a:gd name="T4" fmla="*/ 149 w 164"/>
                <a:gd name="T5" fmla="*/ 824 h 824"/>
                <a:gd name="T6" fmla="*/ 13 w 164"/>
                <a:gd name="T7" fmla="*/ 824 h 824"/>
                <a:gd name="T8" fmla="*/ 13 w 164"/>
                <a:gd name="T9" fmla="*/ 246 h 824"/>
                <a:gd name="T10" fmla="*/ 82 w 164"/>
                <a:gd name="T11" fmla="*/ 0 h 824"/>
                <a:gd name="T12" fmla="*/ 105 w 164"/>
                <a:gd name="T13" fmla="*/ 4 h 824"/>
                <a:gd name="T14" fmla="*/ 124 w 164"/>
                <a:gd name="T15" fmla="*/ 12 h 824"/>
                <a:gd name="T16" fmla="*/ 141 w 164"/>
                <a:gd name="T17" fmla="*/ 25 h 824"/>
                <a:gd name="T18" fmla="*/ 154 w 164"/>
                <a:gd name="T19" fmla="*/ 40 h 824"/>
                <a:gd name="T20" fmla="*/ 162 w 164"/>
                <a:gd name="T21" fmla="*/ 59 h 824"/>
                <a:gd name="T22" fmla="*/ 164 w 164"/>
                <a:gd name="T23" fmla="*/ 80 h 824"/>
                <a:gd name="T24" fmla="*/ 162 w 164"/>
                <a:gd name="T25" fmla="*/ 101 h 824"/>
                <a:gd name="T26" fmla="*/ 154 w 164"/>
                <a:gd name="T27" fmla="*/ 120 h 824"/>
                <a:gd name="T28" fmla="*/ 141 w 164"/>
                <a:gd name="T29" fmla="*/ 136 h 824"/>
                <a:gd name="T30" fmla="*/ 124 w 164"/>
                <a:gd name="T31" fmla="*/ 147 h 824"/>
                <a:gd name="T32" fmla="*/ 103 w 164"/>
                <a:gd name="T33" fmla="*/ 155 h 824"/>
                <a:gd name="T34" fmla="*/ 82 w 164"/>
                <a:gd name="T35" fmla="*/ 158 h 824"/>
                <a:gd name="T36" fmla="*/ 61 w 164"/>
                <a:gd name="T37" fmla="*/ 155 h 824"/>
                <a:gd name="T38" fmla="*/ 42 w 164"/>
                <a:gd name="T39" fmla="*/ 147 h 824"/>
                <a:gd name="T40" fmla="*/ 24 w 164"/>
                <a:gd name="T41" fmla="*/ 136 h 824"/>
                <a:gd name="T42" fmla="*/ 11 w 164"/>
                <a:gd name="T43" fmla="*/ 120 h 824"/>
                <a:gd name="T44" fmla="*/ 1 w 164"/>
                <a:gd name="T45" fmla="*/ 101 h 824"/>
                <a:gd name="T46" fmla="*/ 0 w 164"/>
                <a:gd name="T47" fmla="*/ 80 h 824"/>
                <a:gd name="T48" fmla="*/ 1 w 164"/>
                <a:gd name="T49" fmla="*/ 59 h 824"/>
                <a:gd name="T50" fmla="*/ 11 w 164"/>
                <a:gd name="T51" fmla="*/ 40 h 824"/>
                <a:gd name="T52" fmla="*/ 24 w 164"/>
                <a:gd name="T53" fmla="*/ 23 h 824"/>
                <a:gd name="T54" fmla="*/ 42 w 164"/>
                <a:gd name="T55" fmla="*/ 12 h 824"/>
                <a:gd name="T56" fmla="*/ 61 w 164"/>
                <a:gd name="T57" fmla="*/ 4 h 824"/>
                <a:gd name="T58" fmla="*/ 82 w 164"/>
                <a:gd name="T59" fmla="*/ 0 h 8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64" h="824">
                  <a:moveTo>
                    <a:pt x="13" y="246"/>
                  </a:moveTo>
                  <a:lnTo>
                    <a:pt x="149" y="246"/>
                  </a:lnTo>
                  <a:lnTo>
                    <a:pt x="149" y="824"/>
                  </a:lnTo>
                  <a:lnTo>
                    <a:pt x="13" y="824"/>
                  </a:lnTo>
                  <a:lnTo>
                    <a:pt x="13" y="246"/>
                  </a:lnTo>
                  <a:close/>
                  <a:moveTo>
                    <a:pt x="82" y="0"/>
                  </a:moveTo>
                  <a:lnTo>
                    <a:pt x="105" y="4"/>
                  </a:lnTo>
                  <a:lnTo>
                    <a:pt x="124" y="12"/>
                  </a:lnTo>
                  <a:lnTo>
                    <a:pt x="141" y="25"/>
                  </a:lnTo>
                  <a:lnTo>
                    <a:pt x="154" y="40"/>
                  </a:lnTo>
                  <a:lnTo>
                    <a:pt x="162" y="59"/>
                  </a:lnTo>
                  <a:lnTo>
                    <a:pt x="164" y="80"/>
                  </a:lnTo>
                  <a:lnTo>
                    <a:pt x="162" y="101"/>
                  </a:lnTo>
                  <a:lnTo>
                    <a:pt x="154" y="120"/>
                  </a:lnTo>
                  <a:lnTo>
                    <a:pt x="141" y="136"/>
                  </a:lnTo>
                  <a:lnTo>
                    <a:pt x="124" y="147"/>
                  </a:lnTo>
                  <a:lnTo>
                    <a:pt x="103" y="155"/>
                  </a:lnTo>
                  <a:lnTo>
                    <a:pt x="82" y="158"/>
                  </a:lnTo>
                  <a:lnTo>
                    <a:pt x="61" y="155"/>
                  </a:lnTo>
                  <a:lnTo>
                    <a:pt x="42" y="147"/>
                  </a:lnTo>
                  <a:lnTo>
                    <a:pt x="24" y="136"/>
                  </a:lnTo>
                  <a:lnTo>
                    <a:pt x="11" y="120"/>
                  </a:lnTo>
                  <a:lnTo>
                    <a:pt x="1" y="101"/>
                  </a:lnTo>
                  <a:lnTo>
                    <a:pt x="0" y="80"/>
                  </a:lnTo>
                  <a:lnTo>
                    <a:pt x="1" y="59"/>
                  </a:lnTo>
                  <a:lnTo>
                    <a:pt x="11" y="40"/>
                  </a:lnTo>
                  <a:lnTo>
                    <a:pt x="24" y="23"/>
                  </a:lnTo>
                  <a:lnTo>
                    <a:pt x="42" y="12"/>
                  </a:lnTo>
                  <a:lnTo>
                    <a:pt x="61" y="4"/>
                  </a:lnTo>
                  <a:lnTo>
                    <a:pt x="82"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48" dirty="0"/>
            </a:p>
          </p:txBody>
        </p:sp>
        <p:sp>
          <p:nvSpPr>
            <p:cNvPr id="47" name="Freeform 8"/>
            <p:cNvSpPr>
              <a:spLocks/>
            </p:cNvSpPr>
            <p:nvPr/>
          </p:nvSpPr>
          <p:spPr bwMode="auto">
            <a:xfrm>
              <a:off x="1373106" y="1434131"/>
              <a:ext cx="145047" cy="193825"/>
            </a:xfrm>
            <a:custGeom>
              <a:avLst/>
              <a:gdLst>
                <a:gd name="T0" fmla="*/ 311 w 453"/>
                <a:gd name="T1" fmla="*/ 0 h 604"/>
                <a:gd name="T2" fmla="*/ 350 w 453"/>
                <a:gd name="T3" fmla="*/ 2 h 604"/>
                <a:gd name="T4" fmla="*/ 388 w 453"/>
                <a:gd name="T5" fmla="*/ 7 h 604"/>
                <a:gd name="T6" fmla="*/ 422 w 453"/>
                <a:gd name="T7" fmla="*/ 17 h 604"/>
                <a:gd name="T8" fmla="*/ 451 w 453"/>
                <a:gd name="T9" fmla="*/ 28 h 604"/>
                <a:gd name="T10" fmla="*/ 453 w 453"/>
                <a:gd name="T11" fmla="*/ 30 h 604"/>
                <a:gd name="T12" fmla="*/ 453 w 453"/>
                <a:gd name="T13" fmla="*/ 162 h 604"/>
                <a:gd name="T14" fmla="*/ 447 w 453"/>
                <a:gd name="T15" fmla="*/ 156 h 604"/>
                <a:gd name="T16" fmla="*/ 405 w 453"/>
                <a:gd name="T17" fmla="*/ 131 h 604"/>
                <a:gd name="T18" fmla="*/ 361 w 453"/>
                <a:gd name="T19" fmla="*/ 116 h 604"/>
                <a:gd name="T20" fmla="*/ 317 w 453"/>
                <a:gd name="T21" fmla="*/ 112 h 604"/>
                <a:gd name="T22" fmla="*/ 279 w 453"/>
                <a:gd name="T23" fmla="*/ 116 h 604"/>
                <a:gd name="T24" fmla="*/ 246 w 453"/>
                <a:gd name="T25" fmla="*/ 126 h 604"/>
                <a:gd name="T26" fmla="*/ 216 w 453"/>
                <a:gd name="T27" fmla="*/ 141 h 604"/>
                <a:gd name="T28" fmla="*/ 189 w 453"/>
                <a:gd name="T29" fmla="*/ 164 h 604"/>
                <a:gd name="T30" fmla="*/ 168 w 453"/>
                <a:gd name="T31" fmla="*/ 192 h 604"/>
                <a:gd name="T32" fmla="*/ 153 w 453"/>
                <a:gd name="T33" fmla="*/ 227 h 604"/>
                <a:gd name="T34" fmla="*/ 143 w 453"/>
                <a:gd name="T35" fmla="*/ 263 h 604"/>
                <a:gd name="T36" fmla="*/ 141 w 453"/>
                <a:gd name="T37" fmla="*/ 305 h 604"/>
                <a:gd name="T38" fmla="*/ 143 w 453"/>
                <a:gd name="T39" fmla="*/ 347 h 604"/>
                <a:gd name="T40" fmla="*/ 153 w 453"/>
                <a:gd name="T41" fmla="*/ 383 h 604"/>
                <a:gd name="T42" fmla="*/ 168 w 453"/>
                <a:gd name="T43" fmla="*/ 416 h 604"/>
                <a:gd name="T44" fmla="*/ 187 w 453"/>
                <a:gd name="T45" fmla="*/ 442 h 604"/>
                <a:gd name="T46" fmla="*/ 214 w 453"/>
                <a:gd name="T47" fmla="*/ 463 h 604"/>
                <a:gd name="T48" fmla="*/ 243 w 453"/>
                <a:gd name="T49" fmla="*/ 480 h 604"/>
                <a:gd name="T50" fmla="*/ 277 w 453"/>
                <a:gd name="T51" fmla="*/ 488 h 604"/>
                <a:gd name="T52" fmla="*/ 315 w 453"/>
                <a:gd name="T53" fmla="*/ 492 h 604"/>
                <a:gd name="T54" fmla="*/ 346 w 453"/>
                <a:gd name="T55" fmla="*/ 488 h 604"/>
                <a:gd name="T56" fmla="*/ 380 w 453"/>
                <a:gd name="T57" fmla="*/ 479 h 604"/>
                <a:gd name="T58" fmla="*/ 414 w 453"/>
                <a:gd name="T59" fmla="*/ 465 h 604"/>
                <a:gd name="T60" fmla="*/ 447 w 453"/>
                <a:gd name="T61" fmla="*/ 444 h 604"/>
                <a:gd name="T62" fmla="*/ 453 w 453"/>
                <a:gd name="T63" fmla="*/ 440 h 604"/>
                <a:gd name="T64" fmla="*/ 453 w 453"/>
                <a:gd name="T65" fmla="*/ 564 h 604"/>
                <a:gd name="T66" fmla="*/ 451 w 453"/>
                <a:gd name="T67" fmla="*/ 566 h 604"/>
                <a:gd name="T68" fmla="*/ 414 w 453"/>
                <a:gd name="T69" fmla="*/ 583 h 604"/>
                <a:gd name="T70" fmla="*/ 376 w 453"/>
                <a:gd name="T71" fmla="*/ 595 h 604"/>
                <a:gd name="T72" fmla="*/ 332 w 453"/>
                <a:gd name="T73" fmla="*/ 603 h 604"/>
                <a:gd name="T74" fmla="*/ 287 w 453"/>
                <a:gd name="T75" fmla="*/ 604 h 604"/>
                <a:gd name="T76" fmla="*/ 233 w 453"/>
                <a:gd name="T77" fmla="*/ 601 h 604"/>
                <a:gd name="T78" fmla="*/ 183 w 453"/>
                <a:gd name="T79" fmla="*/ 589 h 604"/>
                <a:gd name="T80" fmla="*/ 138 w 453"/>
                <a:gd name="T81" fmla="*/ 568 h 604"/>
                <a:gd name="T82" fmla="*/ 97 w 453"/>
                <a:gd name="T83" fmla="*/ 542 h 604"/>
                <a:gd name="T84" fmla="*/ 63 w 453"/>
                <a:gd name="T85" fmla="*/ 507 h 604"/>
                <a:gd name="T86" fmla="*/ 36 w 453"/>
                <a:gd name="T87" fmla="*/ 465 h 604"/>
                <a:gd name="T88" fmla="*/ 15 w 453"/>
                <a:gd name="T89" fmla="*/ 419 h 604"/>
                <a:gd name="T90" fmla="*/ 4 w 453"/>
                <a:gd name="T91" fmla="*/ 370 h 604"/>
                <a:gd name="T92" fmla="*/ 0 w 453"/>
                <a:gd name="T93" fmla="*/ 316 h 604"/>
                <a:gd name="T94" fmla="*/ 4 w 453"/>
                <a:gd name="T95" fmla="*/ 257 h 604"/>
                <a:gd name="T96" fmla="*/ 17 w 453"/>
                <a:gd name="T97" fmla="*/ 202 h 604"/>
                <a:gd name="T98" fmla="*/ 38 w 453"/>
                <a:gd name="T99" fmla="*/ 151 h 604"/>
                <a:gd name="T100" fmla="*/ 67 w 453"/>
                <a:gd name="T101" fmla="*/ 107 h 604"/>
                <a:gd name="T102" fmla="*/ 103 w 453"/>
                <a:gd name="T103" fmla="*/ 69 h 604"/>
                <a:gd name="T104" fmla="*/ 147 w 453"/>
                <a:gd name="T105" fmla="*/ 40 h 604"/>
                <a:gd name="T106" fmla="*/ 197 w 453"/>
                <a:gd name="T107" fmla="*/ 17 h 604"/>
                <a:gd name="T108" fmla="*/ 252 w 453"/>
                <a:gd name="T109" fmla="*/ 4 h 604"/>
                <a:gd name="T110" fmla="*/ 311 w 453"/>
                <a:gd name="T111" fmla="*/ 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53" h="604">
                  <a:moveTo>
                    <a:pt x="311" y="0"/>
                  </a:moveTo>
                  <a:lnTo>
                    <a:pt x="350" y="2"/>
                  </a:lnTo>
                  <a:lnTo>
                    <a:pt x="388" y="7"/>
                  </a:lnTo>
                  <a:lnTo>
                    <a:pt x="422" y="17"/>
                  </a:lnTo>
                  <a:lnTo>
                    <a:pt x="451" y="28"/>
                  </a:lnTo>
                  <a:lnTo>
                    <a:pt x="453" y="30"/>
                  </a:lnTo>
                  <a:lnTo>
                    <a:pt x="453" y="162"/>
                  </a:lnTo>
                  <a:lnTo>
                    <a:pt x="447" y="156"/>
                  </a:lnTo>
                  <a:lnTo>
                    <a:pt x="405" y="131"/>
                  </a:lnTo>
                  <a:lnTo>
                    <a:pt x="361" y="116"/>
                  </a:lnTo>
                  <a:lnTo>
                    <a:pt x="317" y="112"/>
                  </a:lnTo>
                  <a:lnTo>
                    <a:pt x="279" y="116"/>
                  </a:lnTo>
                  <a:lnTo>
                    <a:pt x="246" y="126"/>
                  </a:lnTo>
                  <a:lnTo>
                    <a:pt x="216" y="141"/>
                  </a:lnTo>
                  <a:lnTo>
                    <a:pt x="189" y="164"/>
                  </a:lnTo>
                  <a:lnTo>
                    <a:pt x="168" y="192"/>
                  </a:lnTo>
                  <a:lnTo>
                    <a:pt x="153" y="227"/>
                  </a:lnTo>
                  <a:lnTo>
                    <a:pt x="143" y="263"/>
                  </a:lnTo>
                  <a:lnTo>
                    <a:pt x="141" y="305"/>
                  </a:lnTo>
                  <a:lnTo>
                    <a:pt x="143" y="347"/>
                  </a:lnTo>
                  <a:lnTo>
                    <a:pt x="153" y="383"/>
                  </a:lnTo>
                  <a:lnTo>
                    <a:pt x="168" y="416"/>
                  </a:lnTo>
                  <a:lnTo>
                    <a:pt x="187" y="442"/>
                  </a:lnTo>
                  <a:lnTo>
                    <a:pt x="214" y="463"/>
                  </a:lnTo>
                  <a:lnTo>
                    <a:pt x="243" y="480"/>
                  </a:lnTo>
                  <a:lnTo>
                    <a:pt x="277" y="488"/>
                  </a:lnTo>
                  <a:lnTo>
                    <a:pt x="315" y="492"/>
                  </a:lnTo>
                  <a:lnTo>
                    <a:pt x="346" y="488"/>
                  </a:lnTo>
                  <a:lnTo>
                    <a:pt x="380" y="479"/>
                  </a:lnTo>
                  <a:lnTo>
                    <a:pt x="414" y="465"/>
                  </a:lnTo>
                  <a:lnTo>
                    <a:pt x="447" y="444"/>
                  </a:lnTo>
                  <a:lnTo>
                    <a:pt x="453" y="440"/>
                  </a:lnTo>
                  <a:lnTo>
                    <a:pt x="453" y="564"/>
                  </a:lnTo>
                  <a:lnTo>
                    <a:pt x="451" y="566"/>
                  </a:lnTo>
                  <a:lnTo>
                    <a:pt x="414" y="583"/>
                  </a:lnTo>
                  <a:lnTo>
                    <a:pt x="376" y="595"/>
                  </a:lnTo>
                  <a:lnTo>
                    <a:pt x="332" y="603"/>
                  </a:lnTo>
                  <a:lnTo>
                    <a:pt x="287" y="604"/>
                  </a:lnTo>
                  <a:lnTo>
                    <a:pt x="233" y="601"/>
                  </a:lnTo>
                  <a:lnTo>
                    <a:pt x="183" y="589"/>
                  </a:lnTo>
                  <a:lnTo>
                    <a:pt x="138" y="568"/>
                  </a:lnTo>
                  <a:lnTo>
                    <a:pt x="97" y="542"/>
                  </a:lnTo>
                  <a:lnTo>
                    <a:pt x="63" y="507"/>
                  </a:lnTo>
                  <a:lnTo>
                    <a:pt x="36" y="465"/>
                  </a:lnTo>
                  <a:lnTo>
                    <a:pt x="15" y="419"/>
                  </a:lnTo>
                  <a:lnTo>
                    <a:pt x="4" y="370"/>
                  </a:lnTo>
                  <a:lnTo>
                    <a:pt x="0" y="316"/>
                  </a:lnTo>
                  <a:lnTo>
                    <a:pt x="4" y="257"/>
                  </a:lnTo>
                  <a:lnTo>
                    <a:pt x="17" y="202"/>
                  </a:lnTo>
                  <a:lnTo>
                    <a:pt x="38" y="151"/>
                  </a:lnTo>
                  <a:lnTo>
                    <a:pt x="67" y="107"/>
                  </a:lnTo>
                  <a:lnTo>
                    <a:pt x="103" y="69"/>
                  </a:lnTo>
                  <a:lnTo>
                    <a:pt x="147" y="40"/>
                  </a:lnTo>
                  <a:lnTo>
                    <a:pt x="197" y="17"/>
                  </a:lnTo>
                  <a:lnTo>
                    <a:pt x="252" y="4"/>
                  </a:lnTo>
                  <a:lnTo>
                    <a:pt x="311"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48" dirty="0"/>
            </a:p>
          </p:txBody>
        </p:sp>
        <p:sp>
          <p:nvSpPr>
            <p:cNvPr id="48" name="Freeform 9"/>
            <p:cNvSpPr>
              <a:spLocks/>
            </p:cNvSpPr>
            <p:nvPr/>
          </p:nvSpPr>
          <p:spPr bwMode="auto">
            <a:xfrm>
              <a:off x="1550885" y="1435414"/>
              <a:ext cx="107181" cy="188690"/>
            </a:xfrm>
            <a:custGeom>
              <a:avLst/>
              <a:gdLst>
                <a:gd name="T0" fmla="*/ 279 w 334"/>
                <a:gd name="T1" fmla="*/ 0 h 587"/>
                <a:gd name="T2" fmla="*/ 309 w 334"/>
                <a:gd name="T3" fmla="*/ 2 h 587"/>
                <a:gd name="T4" fmla="*/ 332 w 334"/>
                <a:gd name="T5" fmla="*/ 7 h 587"/>
                <a:gd name="T6" fmla="*/ 334 w 334"/>
                <a:gd name="T7" fmla="*/ 9 h 587"/>
                <a:gd name="T8" fmla="*/ 334 w 334"/>
                <a:gd name="T9" fmla="*/ 145 h 587"/>
                <a:gd name="T10" fmla="*/ 328 w 334"/>
                <a:gd name="T11" fmla="*/ 141 h 587"/>
                <a:gd name="T12" fmla="*/ 317 w 334"/>
                <a:gd name="T13" fmla="*/ 135 h 587"/>
                <a:gd name="T14" fmla="*/ 298 w 334"/>
                <a:gd name="T15" fmla="*/ 129 h 587"/>
                <a:gd name="T16" fmla="*/ 277 w 334"/>
                <a:gd name="T17" fmla="*/ 124 h 587"/>
                <a:gd name="T18" fmla="*/ 256 w 334"/>
                <a:gd name="T19" fmla="*/ 122 h 587"/>
                <a:gd name="T20" fmla="*/ 223 w 334"/>
                <a:gd name="T21" fmla="*/ 127 h 587"/>
                <a:gd name="T22" fmla="*/ 193 w 334"/>
                <a:gd name="T23" fmla="*/ 143 h 587"/>
                <a:gd name="T24" fmla="*/ 168 w 334"/>
                <a:gd name="T25" fmla="*/ 169 h 587"/>
                <a:gd name="T26" fmla="*/ 151 w 334"/>
                <a:gd name="T27" fmla="*/ 204 h 587"/>
                <a:gd name="T28" fmla="*/ 139 w 334"/>
                <a:gd name="T29" fmla="*/ 244 h 587"/>
                <a:gd name="T30" fmla="*/ 135 w 334"/>
                <a:gd name="T31" fmla="*/ 291 h 587"/>
                <a:gd name="T32" fmla="*/ 135 w 334"/>
                <a:gd name="T33" fmla="*/ 587 h 587"/>
                <a:gd name="T34" fmla="*/ 0 w 334"/>
                <a:gd name="T35" fmla="*/ 587 h 587"/>
                <a:gd name="T36" fmla="*/ 0 w 334"/>
                <a:gd name="T37" fmla="*/ 9 h 587"/>
                <a:gd name="T38" fmla="*/ 135 w 334"/>
                <a:gd name="T39" fmla="*/ 9 h 587"/>
                <a:gd name="T40" fmla="*/ 135 w 334"/>
                <a:gd name="T41" fmla="*/ 110 h 587"/>
                <a:gd name="T42" fmla="*/ 135 w 334"/>
                <a:gd name="T43" fmla="*/ 110 h 587"/>
                <a:gd name="T44" fmla="*/ 151 w 334"/>
                <a:gd name="T45" fmla="*/ 80 h 587"/>
                <a:gd name="T46" fmla="*/ 168 w 334"/>
                <a:gd name="T47" fmla="*/ 53 h 587"/>
                <a:gd name="T48" fmla="*/ 189 w 334"/>
                <a:gd name="T49" fmla="*/ 32 h 587"/>
                <a:gd name="T50" fmla="*/ 216 w 334"/>
                <a:gd name="T51" fmla="*/ 15 h 587"/>
                <a:gd name="T52" fmla="*/ 246 w 334"/>
                <a:gd name="T53" fmla="*/ 3 h 587"/>
                <a:gd name="T54" fmla="*/ 279 w 334"/>
                <a:gd name="T55" fmla="*/ 0 h 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4" h="587">
                  <a:moveTo>
                    <a:pt x="279" y="0"/>
                  </a:moveTo>
                  <a:lnTo>
                    <a:pt x="309" y="2"/>
                  </a:lnTo>
                  <a:lnTo>
                    <a:pt x="332" y="7"/>
                  </a:lnTo>
                  <a:lnTo>
                    <a:pt x="334" y="9"/>
                  </a:lnTo>
                  <a:lnTo>
                    <a:pt x="334" y="145"/>
                  </a:lnTo>
                  <a:lnTo>
                    <a:pt x="328" y="141"/>
                  </a:lnTo>
                  <a:lnTo>
                    <a:pt x="317" y="135"/>
                  </a:lnTo>
                  <a:lnTo>
                    <a:pt x="298" y="129"/>
                  </a:lnTo>
                  <a:lnTo>
                    <a:pt x="277" y="124"/>
                  </a:lnTo>
                  <a:lnTo>
                    <a:pt x="256" y="122"/>
                  </a:lnTo>
                  <a:lnTo>
                    <a:pt x="223" y="127"/>
                  </a:lnTo>
                  <a:lnTo>
                    <a:pt x="193" y="143"/>
                  </a:lnTo>
                  <a:lnTo>
                    <a:pt x="168" y="169"/>
                  </a:lnTo>
                  <a:lnTo>
                    <a:pt x="151" y="204"/>
                  </a:lnTo>
                  <a:lnTo>
                    <a:pt x="139" y="244"/>
                  </a:lnTo>
                  <a:lnTo>
                    <a:pt x="135" y="291"/>
                  </a:lnTo>
                  <a:lnTo>
                    <a:pt x="135" y="587"/>
                  </a:lnTo>
                  <a:lnTo>
                    <a:pt x="0" y="587"/>
                  </a:lnTo>
                  <a:lnTo>
                    <a:pt x="0" y="9"/>
                  </a:lnTo>
                  <a:lnTo>
                    <a:pt x="135" y="9"/>
                  </a:lnTo>
                  <a:lnTo>
                    <a:pt x="135" y="110"/>
                  </a:lnTo>
                  <a:lnTo>
                    <a:pt x="135" y="110"/>
                  </a:lnTo>
                  <a:lnTo>
                    <a:pt x="151" y="80"/>
                  </a:lnTo>
                  <a:lnTo>
                    <a:pt x="168" y="53"/>
                  </a:lnTo>
                  <a:lnTo>
                    <a:pt x="189" y="32"/>
                  </a:lnTo>
                  <a:lnTo>
                    <a:pt x="216" y="15"/>
                  </a:lnTo>
                  <a:lnTo>
                    <a:pt x="246" y="3"/>
                  </a:lnTo>
                  <a:lnTo>
                    <a:pt x="279"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48" dirty="0"/>
            </a:p>
          </p:txBody>
        </p:sp>
        <p:sp>
          <p:nvSpPr>
            <p:cNvPr id="49" name="Freeform 10"/>
            <p:cNvSpPr>
              <a:spLocks noEditPoints="1"/>
            </p:cNvSpPr>
            <p:nvPr/>
          </p:nvSpPr>
          <p:spPr bwMode="auto">
            <a:xfrm>
              <a:off x="1661275" y="1434131"/>
              <a:ext cx="190615" cy="193825"/>
            </a:xfrm>
            <a:custGeom>
              <a:avLst/>
              <a:gdLst>
                <a:gd name="T0" fmla="*/ 263 w 593"/>
                <a:gd name="T1" fmla="*/ 114 h 604"/>
                <a:gd name="T2" fmla="*/ 206 w 593"/>
                <a:gd name="T3" fmla="*/ 141 h 604"/>
                <a:gd name="T4" fmla="*/ 164 w 593"/>
                <a:gd name="T5" fmla="*/ 189 h 604"/>
                <a:gd name="T6" fmla="*/ 143 w 593"/>
                <a:gd name="T7" fmla="*/ 261 h 604"/>
                <a:gd name="T8" fmla="*/ 143 w 593"/>
                <a:gd name="T9" fmla="*/ 347 h 604"/>
                <a:gd name="T10" fmla="*/ 164 w 593"/>
                <a:gd name="T11" fmla="*/ 416 h 604"/>
                <a:gd name="T12" fmla="*/ 206 w 593"/>
                <a:gd name="T13" fmla="*/ 465 h 604"/>
                <a:gd name="T14" fmla="*/ 263 w 593"/>
                <a:gd name="T15" fmla="*/ 488 h 604"/>
                <a:gd name="T16" fmla="*/ 336 w 593"/>
                <a:gd name="T17" fmla="*/ 488 h 604"/>
                <a:gd name="T18" fmla="*/ 393 w 593"/>
                <a:gd name="T19" fmla="*/ 465 h 604"/>
                <a:gd name="T20" fmla="*/ 431 w 593"/>
                <a:gd name="T21" fmla="*/ 418 h 604"/>
                <a:gd name="T22" fmla="*/ 450 w 593"/>
                <a:gd name="T23" fmla="*/ 345 h 604"/>
                <a:gd name="T24" fmla="*/ 450 w 593"/>
                <a:gd name="T25" fmla="*/ 257 h 604"/>
                <a:gd name="T26" fmla="*/ 429 w 593"/>
                <a:gd name="T27" fmla="*/ 187 h 604"/>
                <a:gd name="T28" fmla="*/ 389 w 593"/>
                <a:gd name="T29" fmla="*/ 139 h 604"/>
                <a:gd name="T30" fmla="*/ 332 w 593"/>
                <a:gd name="T31" fmla="*/ 114 h 604"/>
                <a:gd name="T32" fmla="*/ 305 w 593"/>
                <a:gd name="T33" fmla="*/ 0 h 604"/>
                <a:gd name="T34" fmla="*/ 404 w 593"/>
                <a:gd name="T35" fmla="*/ 13 h 604"/>
                <a:gd name="T36" fmla="*/ 485 w 593"/>
                <a:gd name="T37" fmla="*/ 51 h 604"/>
                <a:gd name="T38" fmla="*/ 544 w 593"/>
                <a:gd name="T39" fmla="*/ 112 h 604"/>
                <a:gd name="T40" fmla="*/ 580 w 593"/>
                <a:gd name="T41" fmla="*/ 196 h 604"/>
                <a:gd name="T42" fmla="*/ 593 w 593"/>
                <a:gd name="T43" fmla="*/ 297 h 604"/>
                <a:gd name="T44" fmla="*/ 580 w 593"/>
                <a:gd name="T45" fmla="*/ 398 h 604"/>
                <a:gd name="T46" fmla="*/ 542 w 593"/>
                <a:gd name="T47" fmla="*/ 484 h 604"/>
                <a:gd name="T48" fmla="*/ 477 w 593"/>
                <a:gd name="T49" fmla="*/ 551 h 604"/>
                <a:gd name="T50" fmla="*/ 393 w 593"/>
                <a:gd name="T51" fmla="*/ 591 h 604"/>
                <a:gd name="T52" fmla="*/ 292 w 593"/>
                <a:gd name="T53" fmla="*/ 604 h 604"/>
                <a:gd name="T54" fmla="*/ 194 w 593"/>
                <a:gd name="T55" fmla="*/ 591 h 604"/>
                <a:gd name="T56" fmla="*/ 112 w 593"/>
                <a:gd name="T57" fmla="*/ 553 h 604"/>
                <a:gd name="T58" fmla="*/ 51 w 593"/>
                <a:gd name="T59" fmla="*/ 490 h 604"/>
                <a:gd name="T60" fmla="*/ 13 w 593"/>
                <a:gd name="T61" fmla="*/ 408 h 604"/>
                <a:gd name="T62" fmla="*/ 0 w 593"/>
                <a:gd name="T63" fmla="*/ 309 h 604"/>
                <a:gd name="T64" fmla="*/ 13 w 593"/>
                <a:gd name="T65" fmla="*/ 204 h 604"/>
                <a:gd name="T66" fmla="*/ 51 w 593"/>
                <a:gd name="T67" fmla="*/ 118 h 604"/>
                <a:gd name="T68" fmla="*/ 116 w 593"/>
                <a:gd name="T69" fmla="*/ 53 h 604"/>
                <a:gd name="T70" fmla="*/ 200 w 593"/>
                <a:gd name="T71" fmla="*/ 13 h 604"/>
                <a:gd name="T72" fmla="*/ 305 w 593"/>
                <a:gd name="T73" fmla="*/ 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93" h="604">
                  <a:moveTo>
                    <a:pt x="297" y="112"/>
                  </a:moveTo>
                  <a:lnTo>
                    <a:pt x="263" y="114"/>
                  </a:lnTo>
                  <a:lnTo>
                    <a:pt x="233" y="124"/>
                  </a:lnTo>
                  <a:lnTo>
                    <a:pt x="206" y="141"/>
                  </a:lnTo>
                  <a:lnTo>
                    <a:pt x="183" y="162"/>
                  </a:lnTo>
                  <a:lnTo>
                    <a:pt x="164" y="189"/>
                  </a:lnTo>
                  <a:lnTo>
                    <a:pt x="150" y="223"/>
                  </a:lnTo>
                  <a:lnTo>
                    <a:pt x="143" y="261"/>
                  </a:lnTo>
                  <a:lnTo>
                    <a:pt x="141" y="305"/>
                  </a:lnTo>
                  <a:lnTo>
                    <a:pt x="143" y="347"/>
                  </a:lnTo>
                  <a:lnTo>
                    <a:pt x="150" y="383"/>
                  </a:lnTo>
                  <a:lnTo>
                    <a:pt x="164" y="416"/>
                  </a:lnTo>
                  <a:lnTo>
                    <a:pt x="183" y="442"/>
                  </a:lnTo>
                  <a:lnTo>
                    <a:pt x="206" y="465"/>
                  </a:lnTo>
                  <a:lnTo>
                    <a:pt x="233" y="480"/>
                  </a:lnTo>
                  <a:lnTo>
                    <a:pt x="263" y="488"/>
                  </a:lnTo>
                  <a:lnTo>
                    <a:pt x="299" y="492"/>
                  </a:lnTo>
                  <a:lnTo>
                    <a:pt x="336" y="488"/>
                  </a:lnTo>
                  <a:lnTo>
                    <a:pt x="366" y="480"/>
                  </a:lnTo>
                  <a:lnTo>
                    <a:pt x="393" y="465"/>
                  </a:lnTo>
                  <a:lnTo>
                    <a:pt x="414" y="444"/>
                  </a:lnTo>
                  <a:lnTo>
                    <a:pt x="431" y="418"/>
                  </a:lnTo>
                  <a:lnTo>
                    <a:pt x="443" y="383"/>
                  </a:lnTo>
                  <a:lnTo>
                    <a:pt x="450" y="345"/>
                  </a:lnTo>
                  <a:lnTo>
                    <a:pt x="452" y="301"/>
                  </a:lnTo>
                  <a:lnTo>
                    <a:pt x="450" y="257"/>
                  </a:lnTo>
                  <a:lnTo>
                    <a:pt x="443" y="219"/>
                  </a:lnTo>
                  <a:lnTo>
                    <a:pt x="429" y="187"/>
                  </a:lnTo>
                  <a:lnTo>
                    <a:pt x="412" y="160"/>
                  </a:lnTo>
                  <a:lnTo>
                    <a:pt x="389" y="139"/>
                  </a:lnTo>
                  <a:lnTo>
                    <a:pt x="362" y="124"/>
                  </a:lnTo>
                  <a:lnTo>
                    <a:pt x="332" y="114"/>
                  </a:lnTo>
                  <a:lnTo>
                    <a:pt x="297" y="112"/>
                  </a:lnTo>
                  <a:close/>
                  <a:moveTo>
                    <a:pt x="305" y="0"/>
                  </a:moveTo>
                  <a:lnTo>
                    <a:pt x="357" y="4"/>
                  </a:lnTo>
                  <a:lnTo>
                    <a:pt x="404" y="13"/>
                  </a:lnTo>
                  <a:lnTo>
                    <a:pt x="446" y="28"/>
                  </a:lnTo>
                  <a:lnTo>
                    <a:pt x="485" y="51"/>
                  </a:lnTo>
                  <a:lnTo>
                    <a:pt x="517" y="78"/>
                  </a:lnTo>
                  <a:lnTo>
                    <a:pt x="544" y="112"/>
                  </a:lnTo>
                  <a:lnTo>
                    <a:pt x="565" y="152"/>
                  </a:lnTo>
                  <a:lnTo>
                    <a:pt x="580" y="196"/>
                  </a:lnTo>
                  <a:lnTo>
                    <a:pt x="590" y="244"/>
                  </a:lnTo>
                  <a:lnTo>
                    <a:pt x="593" y="297"/>
                  </a:lnTo>
                  <a:lnTo>
                    <a:pt x="590" y="351"/>
                  </a:lnTo>
                  <a:lnTo>
                    <a:pt x="580" y="398"/>
                  </a:lnTo>
                  <a:lnTo>
                    <a:pt x="565" y="444"/>
                  </a:lnTo>
                  <a:lnTo>
                    <a:pt x="542" y="484"/>
                  </a:lnTo>
                  <a:lnTo>
                    <a:pt x="511" y="521"/>
                  </a:lnTo>
                  <a:lnTo>
                    <a:pt x="477" y="551"/>
                  </a:lnTo>
                  <a:lnTo>
                    <a:pt x="437" y="574"/>
                  </a:lnTo>
                  <a:lnTo>
                    <a:pt x="393" y="591"/>
                  </a:lnTo>
                  <a:lnTo>
                    <a:pt x="345" y="601"/>
                  </a:lnTo>
                  <a:lnTo>
                    <a:pt x="292" y="604"/>
                  </a:lnTo>
                  <a:lnTo>
                    <a:pt x="240" y="601"/>
                  </a:lnTo>
                  <a:lnTo>
                    <a:pt x="194" y="591"/>
                  </a:lnTo>
                  <a:lnTo>
                    <a:pt x="150" y="576"/>
                  </a:lnTo>
                  <a:lnTo>
                    <a:pt x="112" y="553"/>
                  </a:lnTo>
                  <a:lnTo>
                    <a:pt x="80" y="524"/>
                  </a:lnTo>
                  <a:lnTo>
                    <a:pt x="51" y="490"/>
                  </a:lnTo>
                  <a:lnTo>
                    <a:pt x="28" y="452"/>
                  </a:lnTo>
                  <a:lnTo>
                    <a:pt x="13" y="408"/>
                  </a:lnTo>
                  <a:lnTo>
                    <a:pt x="3" y="360"/>
                  </a:lnTo>
                  <a:lnTo>
                    <a:pt x="0" y="309"/>
                  </a:lnTo>
                  <a:lnTo>
                    <a:pt x="3" y="254"/>
                  </a:lnTo>
                  <a:lnTo>
                    <a:pt x="13" y="204"/>
                  </a:lnTo>
                  <a:lnTo>
                    <a:pt x="28" y="158"/>
                  </a:lnTo>
                  <a:lnTo>
                    <a:pt x="51" y="118"/>
                  </a:lnTo>
                  <a:lnTo>
                    <a:pt x="82" y="82"/>
                  </a:lnTo>
                  <a:lnTo>
                    <a:pt x="116" y="53"/>
                  </a:lnTo>
                  <a:lnTo>
                    <a:pt x="156" y="30"/>
                  </a:lnTo>
                  <a:lnTo>
                    <a:pt x="200" y="13"/>
                  </a:lnTo>
                  <a:lnTo>
                    <a:pt x="252" y="4"/>
                  </a:lnTo>
                  <a:lnTo>
                    <a:pt x="305"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48" dirty="0"/>
            </a:p>
          </p:txBody>
        </p:sp>
        <p:sp>
          <p:nvSpPr>
            <p:cNvPr id="50" name="Freeform 11"/>
            <p:cNvSpPr>
              <a:spLocks/>
            </p:cNvSpPr>
            <p:nvPr/>
          </p:nvSpPr>
          <p:spPr bwMode="auto">
            <a:xfrm>
              <a:off x="1873070" y="1434131"/>
              <a:ext cx="123226" cy="193825"/>
            </a:xfrm>
            <a:custGeom>
              <a:avLst/>
              <a:gdLst>
                <a:gd name="T0" fmla="*/ 252 w 384"/>
                <a:gd name="T1" fmla="*/ 2 h 604"/>
                <a:gd name="T2" fmla="*/ 323 w 384"/>
                <a:gd name="T3" fmla="*/ 15 h 604"/>
                <a:gd name="T4" fmla="*/ 354 w 384"/>
                <a:gd name="T5" fmla="*/ 25 h 604"/>
                <a:gd name="T6" fmla="*/ 348 w 384"/>
                <a:gd name="T7" fmla="*/ 147 h 604"/>
                <a:gd name="T8" fmla="*/ 287 w 384"/>
                <a:gd name="T9" fmla="*/ 118 h 604"/>
                <a:gd name="T10" fmla="*/ 216 w 384"/>
                <a:gd name="T11" fmla="*/ 107 h 604"/>
                <a:gd name="T12" fmla="*/ 174 w 384"/>
                <a:gd name="T13" fmla="*/ 114 h 604"/>
                <a:gd name="T14" fmla="*/ 147 w 384"/>
                <a:gd name="T15" fmla="*/ 135 h 604"/>
                <a:gd name="T16" fmla="*/ 138 w 384"/>
                <a:gd name="T17" fmla="*/ 166 h 604"/>
                <a:gd name="T18" fmla="*/ 153 w 384"/>
                <a:gd name="T19" fmla="*/ 210 h 604"/>
                <a:gd name="T20" fmla="*/ 197 w 384"/>
                <a:gd name="T21" fmla="*/ 236 h 604"/>
                <a:gd name="T22" fmla="*/ 285 w 384"/>
                <a:gd name="T23" fmla="*/ 274 h 604"/>
                <a:gd name="T24" fmla="*/ 350 w 384"/>
                <a:gd name="T25" fmla="*/ 324 h 604"/>
                <a:gd name="T26" fmla="*/ 380 w 384"/>
                <a:gd name="T27" fmla="*/ 387 h 604"/>
                <a:gd name="T28" fmla="*/ 380 w 384"/>
                <a:gd name="T29" fmla="*/ 463 h 604"/>
                <a:gd name="T30" fmla="*/ 348 w 384"/>
                <a:gd name="T31" fmla="*/ 528 h 604"/>
                <a:gd name="T32" fmla="*/ 287 w 384"/>
                <a:gd name="T33" fmla="*/ 576 h 604"/>
                <a:gd name="T34" fmla="*/ 203 w 384"/>
                <a:gd name="T35" fmla="*/ 601 h 604"/>
                <a:gd name="T36" fmla="*/ 117 w 384"/>
                <a:gd name="T37" fmla="*/ 603 h 604"/>
                <a:gd name="T38" fmla="*/ 35 w 384"/>
                <a:gd name="T39" fmla="*/ 585 h 604"/>
                <a:gd name="T40" fmla="*/ 0 w 384"/>
                <a:gd name="T41" fmla="*/ 572 h 604"/>
                <a:gd name="T42" fmla="*/ 6 w 384"/>
                <a:gd name="T43" fmla="*/ 444 h 604"/>
                <a:gd name="T44" fmla="*/ 82 w 384"/>
                <a:gd name="T45" fmla="*/ 482 h 604"/>
                <a:gd name="T46" fmla="*/ 159 w 384"/>
                <a:gd name="T47" fmla="*/ 496 h 604"/>
                <a:gd name="T48" fmla="*/ 214 w 384"/>
                <a:gd name="T49" fmla="*/ 488 h 604"/>
                <a:gd name="T50" fmla="*/ 243 w 384"/>
                <a:gd name="T51" fmla="*/ 459 h 604"/>
                <a:gd name="T52" fmla="*/ 245 w 384"/>
                <a:gd name="T53" fmla="*/ 421 h 604"/>
                <a:gd name="T54" fmla="*/ 226 w 384"/>
                <a:gd name="T55" fmla="*/ 395 h 604"/>
                <a:gd name="T56" fmla="*/ 189 w 384"/>
                <a:gd name="T57" fmla="*/ 372 h 604"/>
                <a:gd name="T58" fmla="*/ 138 w 384"/>
                <a:gd name="T59" fmla="*/ 349 h 604"/>
                <a:gd name="T60" fmla="*/ 77 w 384"/>
                <a:gd name="T61" fmla="*/ 316 h 604"/>
                <a:gd name="T62" fmla="*/ 31 w 384"/>
                <a:gd name="T63" fmla="*/ 276 h 604"/>
                <a:gd name="T64" fmla="*/ 4 w 384"/>
                <a:gd name="T65" fmla="*/ 215 h 604"/>
                <a:gd name="T66" fmla="*/ 4 w 384"/>
                <a:gd name="T67" fmla="*/ 139 h 604"/>
                <a:gd name="T68" fmla="*/ 35 w 384"/>
                <a:gd name="T69" fmla="*/ 76 h 604"/>
                <a:gd name="T70" fmla="*/ 96 w 384"/>
                <a:gd name="T71" fmla="*/ 27 h 604"/>
                <a:gd name="T72" fmla="*/ 174 w 384"/>
                <a:gd name="T73" fmla="*/ 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84" h="604">
                  <a:moveTo>
                    <a:pt x="222" y="0"/>
                  </a:moveTo>
                  <a:lnTo>
                    <a:pt x="252" y="2"/>
                  </a:lnTo>
                  <a:lnTo>
                    <a:pt x="289" y="7"/>
                  </a:lnTo>
                  <a:lnTo>
                    <a:pt x="323" y="15"/>
                  </a:lnTo>
                  <a:lnTo>
                    <a:pt x="352" y="25"/>
                  </a:lnTo>
                  <a:lnTo>
                    <a:pt x="354" y="25"/>
                  </a:lnTo>
                  <a:lnTo>
                    <a:pt x="354" y="151"/>
                  </a:lnTo>
                  <a:lnTo>
                    <a:pt x="348" y="147"/>
                  </a:lnTo>
                  <a:lnTo>
                    <a:pt x="319" y="131"/>
                  </a:lnTo>
                  <a:lnTo>
                    <a:pt x="287" y="118"/>
                  </a:lnTo>
                  <a:lnTo>
                    <a:pt x="252" y="110"/>
                  </a:lnTo>
                  <a:lnTo>
                    <a:pt x="216" y="107"/>
                  </a:lnTo>
                  <a:lnTo>
                    <a:pt x="193" y="109"/>
                  </a:lnTo>
                  <a:lnTo>
                    <a:pt x="174" y="114"/>
                  </a:lnTo>
                  <a:lnTo>
                    <a:pt x="159" y="124"/>
                  </a:lnTo>
                  <a:lnTo>
                    <a:pt x="147" y="135"/>
                  </a:lnTo>
                  <a:lnTo>
                    <a:pt x="140" y="149"/>
                  </a:lnTo>
                  <a:lnTo>
                    <a:pt x="138" y="166"/>
                  </a:lnTo>
                  <a:lnTo>
                    <a:pt x="142" y="191"/>
                  </a:lnTo>
                  <a:lnTo>
                    <a:pt x="153" y="210"/>
                  </a:lnTo>
                  <a:lnTo>
                    <a:pt x="170" y="221"/>
                  </a:lnTo>
                  <a:lnTo>
                    <a:pt x="197" y="236"/>
                  </a:lnTo>
                  <a:lnTo>
                    <a:pt x="235" y="252"/>
                  </a:lnTo>
                  <a:lnTo>
                    <a:pt x="285" y="274"/>
                  </a:lnTo>
                  <a:lnTo>
                    <a:pt x="323" y="299"/>
                  </a:lnTo>
                  <a:lnTo>
                    <a:pt x="350" y="324"/>
                  </a:lnTo>
                  <a:lnTo>
                    <a:pt x="369" y="355"/>
                  </a:lnTo>
                  <a:lnTo>
                    <a:pt x="380" y="387"/>
                  </a:lnTo>
                  <a:lnTo>
                    <a:pt x="384" y="423"/>
                  </a:lnTo>
                  <a:lnTo>
                    <a:pt x="380" y="463"/>
                  </a:lnTo>
                  <a:lnTo>
                    <a:pt x="369" y="498"/>
                  </a:lnTo>
                  <a:lnTo>
                    <a:pt x="348" y="528"/>
                  </a:lnTo>
                  <a:lnTo>
                    <a:pt x="321" y="555"/>
                  </a:lnTo>
                  <a:lnTo>
                    <a:pt x="287" y="576"/>
                  </a:lnTo>
                  <a:lnTo>
                    <a:pt x="249" y="591"/>
                  </a:lnTo>
                  <a:lnTo>
                    <a:pt x="203" y="601"/>
                  </a:lnTo>
                  <a:lnTo>
                    <a:pt x="153" y="604"/>
                  </a:lnTo>
                  <a:lnTo>
                    <a:pt x="117" y="603"/>
                  </a:lnTo>
                  <a:lnTo>
                    <a:pt x="75" y="595"/>
                  </a:lnTo>
                  <a:lnTo>
                    <a:pt x="35" y="585"/>
                  </a:lnTo>
                  <a:lnTo>
                    <a:pt x="2" y="572"/>
                  </a:lnTo>
                  <a:lnTo>
                    <a:pt x="0" y="572"/>
                  </a:lnTo>
                  <a:lnTo>
                    <a:pt x="0" y="440"/>
                  </a:lnTo>
                  <a:lnTo>
                    <a:pt x="6" y="444"/>
                  </a:lnTo>
                  <a:lnTo>
                    <a:pt x="42" y="465"/>
                  </a:lnTo>
                  <a:lnTo>
                    <a:pt x="82" y="482"/>
                  </a:lnTo>
                  <a:lnTo>
                    <a:pt x="123" y="494"/>
                  </a:lnTo>
                  <a:lnTo>
                    <a:pt x="159" y="496"/>
                  </a:lnTo>
                  <a:lnTo>
                    <a:pt x="189" y="494"/>
                  </a:lnTo>
                  <a:lnTo>
                    <a:pt x="214" y="488"/>
                  </a:lnTo>
                  <a:lnTo>
                    <a:pt x="233" y="477"/>
                  </a:lnTo>
                  <a:lnTo>
                    <a:pt x="243" y="459"/>
                  </a:lnTo>
                  <a:lnTo>
                    <a:pt x="247" y="439"/>
                  </a:lnTo>
                  <a:lnTo>
                    <a:pt x="245" y="421"/>
                  </a:lnTo>
                  <a:lnTo>
                    <a:pt x="239" y="406"/>
                  </a:lnTo>
                  <a:lnTo>
                    <a:pt x="226" y="395"/>
                  </a:lnTo>
                  <a:lnTo>
                    <a:pt x="209" y="381"/>
                  </a:lnTo>
                  <a:lnTo>
                    <a:pt x="189" y="372"/>
                  </a:lnTo>
                  <a:lnTo>
                    <a:pt x="167" y="360"/>
                  </a:lnTo>
                  <a:lnTo>
                    <a:pt x="138" y="349"/>
                  </a:lnTo>
                  <a:lnTo>
                    <a:pt x="103" y="334"/>
                  </a:lnTo>
                  <a:lnTo>
                    <a:pt x="77" y="316"/>
                  </a:lnTo>
                  <a:lnTo>
                    <a:pt x="54" y="301"/>
                  </a:lnTo>
                  <a:lnTo>
                    <a:pt x="31" y="276"/>
                  </a:lnTo>
                  <a:lnTo>
                    <a:pt x="14" y="248"/>
                  </a:lnTo>
                  <a:lnTo>
                    <a:pt x="4" y="215"/>
                  </a:lnTo>
                  <a:lnTo>
                    <a:pt x="0" y="177"/>
                  </a:lnTo>
                  <a:lnTo>
                    <a:pt x="4" y="139"/>
                  </a:lnTo>
                  <a:lnTo>
                    <a:pt x="16" y="105"/>
                  </a:lnTo>
                  <a:lnTo>
                    <a:pt x="35" y="76"/>
                  </a:lnTo>
                  <a:lnTo>
                    <a:pt x="61" y="49"/>
                  </a:lnTo>
                  <a:lnTo>
                    <a:pt x="96" y="27"/>
                  </a:lnTo>
                  <a:lnTo>
                    <a:pt x="132" y="11"/>
                  </a:lnTo>
                  <a:lnTo>
                    <a:pt x="174" y="4"/>
                  </a:lnTo>
                  <a:lnTo>
                    <a:pt x="222"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48" dirty="0"/>
            </a:p>
          </p:txBody>
        </p:sp>
        <p:sp>
          <p:nvSpPr>
            <p:cNvPr id="51" name="Freeform 12"/>
            <p:cNvSpPr>
              <a:spLocks noEditPoints="1"/>
            </p:cNvSpPr>
            <p:nvPr/>
          </p:nvSpPr>
          <p:spPr bwMode="auto">
            <a:xfrm>
              <a:off x="2014908" y="1434131"/>
              <a:ext cx="190615" cy="193825"/>
            </a:xfrm>
            <a:custGeom>
              <a:avLst/>
              <a:gdLst>
                <a:gd name="T0" fmla="*/ 264 w 594"/>
                <a:gd name="T1" fmla="*/ 114 h 604"/>
                <a:gd name="T2" fmla="*/ 207 w 594"/>
                <a:gd name="T3" fmla="*/ 141 h 604"/>
                <a:gd name="T4" fmla="*/ 165 w 594"/>
                <a:gd name="T5" fmla="*/ 189 h 604"/>
                <a:gd name="T6" fmla="*/ 144 w 594"/>
                <a:gd name="T7" fmla="*/ 261 h 604"/>
                <a:gd name="T8" fmla="*/ 144 w 594"/>
                <a:gd name="T9" fmla="*/ 347 h 604"/>
                <a:gd name="T10" fmla="*/ 165 w 594"/>
                <a:gd name="T11" fmla="*/ 416 h 604"/>
                <a:gd name="T12" fmla="*/ 207 w 594"/>
                <a:gd name="T13" fmla="*/ 465 h 604"/>
                <a:gd name="T14" fmla="*/ 264 w 594"/>
                <a:gd name="T15" fmla="*/ 488 h 604"/>
                <a:gd name="T16" fmla="*/ 337 w 594"/>
                <a:gd name="T17" fmla="*/ 488 h 604"/>
                <a:gd name="T18" fmla="*/ 392 w 594"/>
                <a:gd name="T19" fmla="*/ 465 h 604"/>
                <a:gd name="T20" fmla="*/ 432 w 594"/>
                <a:gd name="T21" fmla="*/ 418 h 604"/>
                <a:gd name="T22" fmla="*/ 451 w 594"/>
                <a:gd name="T23" fmla="*/ 345 h 604"/>
                <a:gd name="T24" fmla="*/ 451 w 594"/>
                <a:gd name="T25" fmla="*/ 257 h 604"/>
                <a:gd name="T26" fmla="*/ 430 w 594"/>
                <a:gd name="T27" fmla="*/ 187 h 604"/>
                <a:gd name="T28" fmla="*/ 390 w 594"/>
                <a:gd name="T29" fmla="*/ 139 h 604"/>
                <a:gd name="T30" fmla="*/ 333 w 594"/>
                <a:gd name="T31" fmla="*/ 114 h 604"/>
                <a:gd name="T32" fmla="*/ 306 w 594"/>
                <a:gd name="T33" fmla="*/ 0 h 604"/>
                <a:gd name="T34" fmla="*/ 405 w 594"/>
                <a:gd name="T35" fmla="*/ 13 h 604"/>
                <a:gd name="T36" fmla="*/ 485 w 594"/>
                <a:gd name="T37" fmla="*/ 51 h 604"/>
                <a:gd name="T38" fmla="*/ 545 w 594"/>
                <a:gd name="T39" fmla="*/ 112 h 604"/>
                <a:gd name="T40" fmla="*/ 581 w 594"/>
                <a:gd name="T41" fmla="*/ 196 h 604"/>
                <a:gd name="T42" fmla="*/ 594 w 594"/>
                <a:gd name="T43" fmla="*/ 297 h 604"/>
                <a:gd name="T44" fmla="*/ 581 w 594"/>
                <a:gd name="T45" fmla="*/ 398 h 604"/>
                <a:gd name="T46" fmla="*/ 543 w 594"/>
                <a:gd name="T47" fmla="*/ 484 h 604"/>
                <a:gd name="T48" fmla="*/ 478 w 594"/>
                <a:gd name="T49" fmla="*/ 551 h 604"/>
                <a:gd name="T50" fmla="*/ 394 w 594"/>
                <a:gd name="T51" fmla="*/ 591 h 604"/>
                <a:gd name="T52" fmla="*/ 293 w 594"/>
                <a:gd name="T53" fmla="*/ 604 h 604"/>
                <a:gd name="T54" fmla="*/ 195 w 594"/>
                <a:gd name="T55" fmla="*/ 591 h 604"/>
                <a:gd name="T56" fmla="*/ 113 w 594"/>
                <a:gd name="T57" fmla="*/ 553 h 604"/>
                <a:gd name="T58" fmla="*/ 52 w 594"/>
                <a:gd name="T59" fmla="*/ 490 h 604"/>
                <a:gd name="T60" fmla="*/ 14 w 594"/>
                <a:gd name="T61" fmla="*/ 408 h 604"/>
                <a:gd name="T62" fmla="*/ 0 w 594"/>
                <a:gd name="T63" fmla="*/ 309 h 604"/>
                <a:gd name="T64" fmla="*/ 14 w 594"/>
                <a:gd name="T65" fmla="*/ 204 h 604"/>
                <a:gd name="T66" fmla="*/ 52 w 594"/>
                <a:gd name="T67" fmla="*/ 118 h 604"/>
                <a:gd name="T68" fmla="*/ 117 w 594"/>
                <a:gd name="T69" fmla="*/ 53 h 604"/>
                <a:gd name="T70" fmla="*/ 201 w 594"/>
                <a:gd name="T71" fmla="*/ 13 h 604"/>
                <a:gd name="T72" fmla="*/ 306 w 594"/>
                <a:gd name="T73" fmla="*/ 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94" h="604">
                  <a:moveTo>
                    <a:pt x="298" y="112"/>
                  </a:moveTo>
                  <a:lnTo>
                    <a:pt x="264" y="114"/>
                  </a:lnTo>
                  <a:lnTo>
                    <a:pt x="233" y="124"/>
                  </a:lnTo>
                  <a:lnTo>
                    <a:pt x="207" y="141"/>
                  </a:lnTo>
                  <a:lnTo>
                    <a:pt x="184" y="162"/>
                  </a:lnTo>
                  <a:lnTo>
                    <a:pt x="165" y="189"/>
                  </a:lnTo>
                  <a:lnTo>
                    <a:pt x="151" y="223"/>
                  </a:lnTo>
                  <a:lnTo>
                    <a:pt x="144" y="261"/>
                  </a:lnTo>
                  <a:lnTo>
                    <a:pt x="142" y="305"/>
                  </a:lnTo>
                  <a:lnTo>
                    <a:pt x="144" y="347"/>
                  </a:lnTo>
                  <a:lnTo>
                    <a:pt x="151" y="383"/>
                  </a:lnTo>
                  <a:lnTo>
                    <a:pt x="165" y="416"/>
                  </a:lnTo>
                  <a:lnTo>
                    <a:pt x="184" y="442"/>
                  </a:lnTo>
                  <a:lnTo>
                    <a:pt x="207" y="465"/>
                  </a:lnTo>
                  <a:lnTo>
                    <a:pt x="233" y="480"/>
                  </a:lnTo>
                  <a:lnTo>
                    <a:pt x="264" y="488"/>
                  </a:lnTo>
                  <a:lnTo>
                    <a:pt x="300" y="492"/>
                  </a:lnTo>
                  <a:lnTo>
                    <a:pt x="337" y="488"/>
                  </a:lnTo>
                  <a:lnTo>
                    <a:pt x="367" y="480"/>
                  </a:lnTo>
                  <a:lnTo>
                    <a:pt x="392" y="465"/>
                  </a:lnTo>
                  <a:lnTo>
                    <a:pt x="415" y="444"/>
                  </a:lnTo>
                  <a:lnTo>
                    <a:pt x="432" y="418"/>
                  </a:lnTo>
                  <a:lnTo>
                    <a:pt x="443" y="383"/>
                  </a:lnTo>
                  <a:lnTo>
                    <a:pt x="451" y="345"/>
                  </a:lnTo>
                  <a:lnTo>
                    <a:pt x="453" y="301"/>
                  </a:lnTo>
                  <a:lnTo>
                    <a:pt x="451" y="257"/>
                  </a:lnTo>
                  <a:lnTo>
                    <a:pt x="443" y="219"/>
                  </a:lnTo>
                  <a:lnTo>
                    <a:pt x="430" y="187"/>
                  </a:lnTo>
                  <a:lnTo>
                    <a:pt x="411" y="160"/>
                  </a:lnTo>
                  <a:lnTo>
                    <a:pt x="390" y="139"/>
                  </a:lnTo>
                  <a:lnTo>
                    <a:pt x="363" y="124"/>
                  </a:lnTo>
                  <a:lnTo>
                    <a:pt x="333" y="114"/>
                  </a:lnTo>
                  <a:lnTo>
                    <a:pt x="298" y="112"/>
                  </a:lnTo>
                  <a:close/>
                  <a:moveTo>
                    <a:pt x="306" y="0"/>
                  </a:moveTo>
                  <a:lnTo>
                    <a:pt x="358" y="4"/>
                  </a:lnTo>
                  <a:lnTo>
                    <a:pt x="405" y="13"/>
                  </a:lnTo>
                  <a:lnTo>
                    <a:pt x="447" y="28"/>
                  </a:lnTo>
                  <a:lnTo>
                    <a:pt x="485" y="51"/>
                  </a:lnTo>
                  <a:lnTo>
                    <a:pt x="518" y="78"/>
                  </a:lnTo>
                  <a:lnTo>
                    <a:pt x="545" y="112"/>
                  </a:lnTo>
                  <a:lnTo>
                    <a:pt x="566" y="152"/>
                  </a:lnTo>
                  <a:lnTo>
                    <a:pt x="581" y="196"/>
                  </a:lnTo>
                  <a:lnTo>
                    <a:pt x="591" y="244"/>
                  </a:lnTo>
                  <a:lnTo>
                    <a:pt x="594" y="297"/>
                  </a:lnTo>
                  <a:lnTo>
                    <a:pt x="591" y="351"/>
                  </a:lnTo>
                  <a:lnTo>
                    <a:pt x="581" y="398"/>
                  </a:lnTo>
                  <a:lnTo>
                    <a:pt x="564" y="444"/>
                  </a:lnTo>
                  <a:lnTo>
                    <a:pt x="543" y="484"/>
                  </a:lnTo>
                  <a:lnTo>
                    <a:pt x="512" y="521"/>
                  </a:lnTo>
                  <a:lnTo>
                    <a:pt x="478" y="551"/>
                  </a:lnTo>
                  <a:lnTo>
                    <a:pt x="438" y="574"/>
                  </a:lnTo>
                  <a:lnTo>
                    <a:pt x="394" y="591"/>
                  </a:lnTo>
                  <a:lnTo>
                    <a:pt x="346" y="601"/>
                  </a:lnTo>
                  <a:lnTo>
                    <a:pt x="293" y="604"/>
                  </a:lnTo>
                  <a:lnTo>
                    <a:pt x="241" y="601"/>
                  </a:lnTo>
                  <a:lnTo>
                    <a:pt x="195" y="591"/>
                  </a:lnTo>
                  <a:lnTo>
                    <a:pt x="151" y="576"/>
                  </a:lnTo>
                  <a:lnTo>
                    <a:pt x="113" y="553"/>
                  </a:lnTo>
                  <a:lnTo>
                    <a:pt x="79" y="524"/>
                  </a:lnTo>
                  <a:lnTo>
                    <a:pt x="52" y="490"/>
                  </a:lnTo>
                  <a:lnTo>
                    <a:pt x="29" y="452"/>
                  </a:lnTo>
                  <a:lnTo>
                    <a:pt x="14" y="408"/>
                  </a:lnTo>
                  <a:lnTo>
                    <a:pt x="4" y="360"/>
                  </a:lnTo>
                  <a:lnTo>
                    <a:pt x="0" y="309"/>
                  </a:lnTo>
                  <a:lnTo>
                    <a:pt x="4" y="254"/>
                  </a:lnTo>
                  <a:lnTo>
                    <a:pt x="14" y="204"/>
                  </a:lnTo>
                  <a:lnTo>
                    <a:pt x="29" y="158"/>
                  </a:lnTo>
                  <a:lnTo>
                    <a:pt x="52" y="118"/>
                  </a:lnTo>
                  <a:lnTo>
                    <a:pt x="81" y="82"/>
                  </a:lnTo>
                  <a:lnTo>
                    <a:pt x="117" y="53"/>
                  </a:lnTo>
                  <a:lnTo>
                    <a:pt x="157" y="30"/>
                  </a:lnTo>
                  <a:lnTo>
                    <a:pt x="201" y="13"/>
                  </a:lnTo>
                  <a:lnTo>
                    <a:pt x="251" y="4"/>
                  </a:lnTo>
                  <a:lnTo>
                    <a:pt x="306"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48" dirty="0"/>
            </a:p>
          </p:txBody>
        </p:sp>
        <p:sp>
          <p:nvSpPr>
            <p:cNvPr id="52" name="Freeform 13"/>
            <p:cNvSpPr>
              <a:spLocks/>
            </p:cNvSpPr>
            <p:nvPr/>
          </p:nvSpPr>
          <p:spPr bwMode="auto">
            <a:xfrm>
              <a:off x="2210016" y="1346845"/>
              <a:ext cx="227840" cy="281110"/>
            </a:xfrm>
            <a:custGeom>
              <a:avLst/>
              <a:gdLst>
                <a:gd name="T0" fmla="*/ 347 w 710"/>
                <a:gd name="T1" fmla="*/ 2 h 877"/>
                <a:gd name="T2" fmla="*/ 384 w 710"/>
                <a:gd name="T3" fmla="*/ 12 h 877"/>
                <a:gd name="T4" fmla="*/ 378 w 710"/>
                <a:gd name="T5" fmla="*/ 124 h 877"/>
                <a:gd name="T6" fmla="*/ 319 w 710"/>
                <a:gd name="T7" fmla="*/ 111 h 877"/>
                <a:gd name="T8" fmla="*/ 273 w 710"/>
                <a:gd name="T9" fmla="*/ 122 h 877"/>
                <a:gd name="T10" fmla="*/ 242 w 710"/>
                <a:gd name="T11" fmla="*/ 157 h 877"/>
                <a:gd name="T12" fmla="*/ 233 w 710"/>
                <a:gd name="T13" fmla="*/ 214 h 877"/>
                <a:gd name="T14" fmla="*/ 437 w 710"/>
                <a:gd name="T15" fmla="*/ 286 h 877"/>
                <a:gd name="T16" fmla="*/ 439 w 710"/>
                <a:gd name="T17" fmla="*/ 155 h 877"/>
                <a:gd name="T18" fmla="*/ 573 w 710"/>
                <a:gd name="T19" fmla="*/ 115 h 877"/>
                <a:gd name="T20" fmla="*/ 710 w 710"/>
                <a:gd name="T21" fmla="*/ 286 h 877"/>
                <a:gd name="T22" fmla="*/ 573 w 710"/>
                <a:gd name="T23" fmla="*/ 397 h 877"/>
                <a:gd name="T24" fmla="*/ 575 w 710"/>
                <a:gd name="T25" fmla="*/ 702 h 877"/>
                <a:gd name="T26" fmla="*/ 592 w 710"/>
                <a:gd name="T27" fmla="*/ 744 h 877"/>
                <a:gd name="T28" fmla="*/ 626 w 710"/>
                <a:gd name="T29" fmla="*/ 763 h 877"/>
                <a:gd name="T30" fmla="*/ 659 w 710"/>
                <a:gd name="T31" fmla="*/ 765 h 877"/>
                <a:gd name="T32" fmla="*/ 678 w 710"/>
                <a:gd name="T33" fmla="*/ 761 h 877"/>
                <a:gd name="T34" fmla="*/ 697 w 710"/>
                <a:gd name="T35" fmla="*/ 753 h 877"/>
                <a:gd name="T36" fmla="*/ 710 w 710"/>
                <a:gd name="T37" fmla="*/ 744 h 877"/>
                <a:gd name="T38" fmla="*/ 708 w 710"/>
                <a:gd name="T39" fmla="*/ 858 h 877"/>
                <a:gd name="T40" fmla="*/ 666 w 710"/>
                <a:gd name="T41" fmla="*/ 872 h 877"/>
                <a:gd name="T42" fmla="*/ 609 w 710"/>
                <a:gd name="T43" fmla="*/ 877 h 877"/>
                <a:gd name="T44" fmla="*/ 525 w 710"/>
                <a:gd name="T45" fmla="*/ 862 h 877"/>
                <a:gd name="T46" fmla="*/ 468 w 710"/>
                <a:gd name="T47" fmla="*/ 816 h 877"/>
                <a:gd name="T48" fmla="*/ 441 w 710"/>
                <a:gd name="T49" fmla="*/ 742 h 877"/>
                <a:gd name="T50" fmla="*/ 437 w 710"/>
                <a:gd name="T51" fmla="*/ 397 h 877"/>
                <a:gd name="T52" fmla="*/ 233 w 710"/>
                <a:gd name="T53" fmla="*/ 864 h 877"/>
                <a:gd name="T54" fmla="*/ 95 w 710"/>
                <a:gd name="T55" fmla="*/ 397 h 877"/>
                <a:gd name="T56" fmla="*/ 0 w 710"/>
                <a:gd name="T57" fmla="*/ 286 h 877"/>
                <a:gd name="T58" fmla="*/ 95 w 710"/>
                <a:gd name="T59" fmla="*/ 206 h 877"/>
                <a:gd name="T60" fmla="*/ 107 w 710"/>
                <a:gd name="T61" fmla="*/ 132 h 877"/>
                <a:gd name="T62" fmla="*/ 141 w 710"/>
                <a:gd name="T63" fmla="*/ 71 h 877"/>
                <a:gd name="T64" fmla="*/ 196 w 710"/>
                <a:gd name="T65" fmla="*/ 25 h 877"/>
                <a:gd name="T66" fmla="*/ 265 w 710"/>
                <a:gd name="T67" fmla="*/ 2 h 8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10" h="877">
                  <a:moveTo>
                    <a:pt x="305" y="0"/>
                  </a:moveTo>
                  <a:lnTo>
                    <a:pt x="347" y="2"/>
                  </a:lnTo>
                  <a:lnTo>
                    <a:pt x="382" y="10"/>
                  </a:lnTo>
                  <a:lnTo>
                    <a:pt x="384" y="12"/>
                  </a:lnTo>
                  <a:lnTo>
                    <a:pt x="384" y="128"/>
                  </a:lnTo>
                  <a:lnTo>
                    <a:pt x="378" y="124"/>
                  </a:lnTo>
                  <a:lnTo>
                    <a:pt x="347" y="115"/>
                  </a:lnTo>
                  <a:lnTo>
                    <a:pt x="319" y="111"/>
                  </a:lnTo>
                  <a:lnTo>
                    <a:pt x="294" y="115"/>
                  </a:lnTo>
                  <a:lnTo>
                    <a:pt x="273" y="122"/>
                  </a:lnTo>
                  <a:lnTo>
                    <a:pt x="256" y="137"/>
                  </a:lnTo>
                  <a:lnTo>
                    <a:pt x="242" y="157"/>
                  </a:lnTo>
                  <a:lnTo>
                    <a:pt x="235" y="183"/>
                  </a:lnTo>
                  <a:lnTo>
                    <a:pt x="233" y="214"/>
                  </a:lnTo>
                  <a:lnTo>
                    <a:pt x="233" y="286"/>
                  </a:lnTo>
                  <a:lnTo>
                    <a:pt x="437" y="286"/>
                  </a:lnTo>
                  <a:lnTo>
                    <a:pt x="437" y="157"/>
                  </a:lnTo>
                  <a:lnTo>
                    <a:pt x="439" y="155"/>
                  </a:lnTo>
                  <a:lnTo>
                    <a:pt x="569" y="116"/>
                  </a:lnTo>
                  <a:lnTo>
                    <a:pt x="573" y="115"/>
                  </a:lnTo>
                  <a:lnTo>
                    <a:pt x="573" y="286"/>
                  </a:lnTo>
                  <a:lnTo>
                    <a:pt x="710" y="286"/>
                  </a:lnTo>
                  <a:lnTo>
                    <a:pt x="710" y="397"/>
                  </a:lnTo>
                  <a:lnTo>
                    <a:pt x="573" y="397"/>
                  </a:lnTo>
                  <a:lnTo>
                    <a:pt x="573" y="670"/>
                  </a:lnTo>
                  <a:lnTo>
                    <a:pt x="575" y="702"/>
                  </a:lnTo>
                  <a:lnTo>
                    <a:pt x="582" y="727"/>
                  </a:lnTo>
                  <a:lnTo>
                    <a:pt x="592" y="744"/>
                  </a:lnTo>
                  <a:lnTo>
                    <a:pt x="607" y="755"/>
                  </a:lnTo>
                  <a:lnTo>
                    <a:pt x="626" y="763"/>
                  </a:lnTo>
                  <a:lnTo>
                    <a:pt x="651" y="765"/>
                  </a:lnTo>
                  <a:lnTo>
                    <a:pt x="659" y="765"/>
                  </a:lnTo>
                  <a:lnTo>
                    <a:pt x="666" y="763"/>
                  </a:lnTo>
                  <a:lnTo>
                    <a:pt x="678" y="761"/>
                  </a:lnTo>
                  <a:lnTo>
                    <a:pt x="687" y="757"/>
                  </a:lnTo>
                  <a:lnTo>
                    <a:pt x="697" y="753"/>
                  </a:lnTo>
                  <a:lnTo>
                    <a:pt x="704" y="748"/>
                  </a:lnTo>
                  <a:lnTo>
                    <a:pt x="710" y="744"/>
                  </a:lnTo>
                  <a:lnTo>
                    <a:pt x="710" y="856"/>
                  </a:lnTo>
                  <a:lnTo>
                    <a:pt x="708" y="858"/>
                  </a:lnTo>
                  <a:lnTo>
                    <a:pt x="693" y="864"/>
                  </a:lnTo>
                  <a:lnTo>
                    <a:pt x="666" y="872"/>
                  </a:lnTo>
                  <a:lnTo>
                    <a:pt x="638" y="876"/>
                  </a:lnTo>
                  <a:lnTo>
                    <a:pt x="609" y="877"/>
                  </a:lnTo>
                  <a:lnTo>
                    <a:pt x="563" y="874"/>
                  </a:lnTo>
                  <a:lnTo>
                    <a:pt x="525" y="862"/>
                  </a:lnTo>
                  <a:lnTo>
                    <a:pt x="492" y="843"/>
                  </a:lnTo>
                  <a:lnTo>
                    <a:pt x="468" y="816"/>
                  </a:lnTo>
                  <a:lnTo>
                    <a:pt x="450" y="784"/>
                  </a:lnTo>
                  <a:lnTo>
                    <a:pt x="441" y="742"/>
                  </a:lnTo>
                  <a:lnTo>
                    <a:pt x="437" y="694"/>
                  </a:lnTo>
                  <a:lnTo>
                    <a:pt x="437" y="397"/>
                  </a:lnTo>
                  <a:lnTo>
                    <a:pt x="233" y="397"/>
                  </a:lnTo>
                  <a:lnTo>
                    <a:pt x="233" y="864"/>
                  </a:lnTo>
                  <a:lnTo>
                    <a:pt x="95" y="864"/>
                  </a:lnTo>
                  <a:lnTo>
                    <a:pt x="95" y="397"/>
                  </a:lnTo>
                  <a:lnTo>
                    <a:pt x="0" y="397"/>
                  </a:lnTo>
                  <a:lnTo>
                    <a:pt x="0" y="286"/>
                  </a:lnTo>
                  <a:lnTo>
                    <a:pt x="95" y="286"/>
                  </a:lnTo>
                  <a:lnTo>
                    <a:pt x="95" y="206"/>
                  </a:lnTo>
                  <a:lnTo>
                    <a:pt x="99" y="168"/>
                  </a:lnTo>
                  <a:lnTo>
                    <a:pt x="107" y="132"/>
                  </a:lnTo>
                  <a:lnTo>
                    <a:pt x="122" y="99"/>
                  </a:lnTo>
                  <a:lnTo>
                    <a:pt x="141" y="71"/>
                  </a:lnTo>
                  <a:lnTo>
                    <a:pt x="166" y="46"/>
                  </a:lnTo>
                  <a:lnTo>
                    <a:pt x="196" y="25"/>
                  </a:lnTo>
                  <a:lnTo>
                    <a:pt x="229" y="12"/>
                  </a:lnTo>
                  <a:lnTo>
                    <a:pt x="265" y="2"/>
                  </a:lnTo>
                  <a:lnTo>
                    <a:pt x="305"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48" dirty="0"/>
            </a:p>
          </p:txBody>
        </p:sp>
        <p:sp>
          <p:nvSpPr>
            <p:cNvPr id="53" name="Rectangle 14"/>
            <p:cNvSpPr>
              <a:spLocks noChangeArrowheads="1"/>
            </p:cNvSpPr>
            <p:nvPr/>
          </p:nvSpPr>
          <p:spPr bwMode="auto">
            <a:xfrm>
              <a:off x="416178" y="1279456"/>
              <a:ext cx="205377" cy="204093"/>
            </a:xfrm>
            <a:prstGeom prst="rect">
              <a:avLst/>
            </a:prstGeom>
            <a:solidFill>
              <a:srgbClr val="FF4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sz="2448" dirty="0"/>
            </a:p>
          </p:txBody>
        </p:sp>
        <p:sp>
          <p:nvSpPr>
            <p:cNvPr id="54" name="Rectangle 15"/>
            <p:cNvSpPr>
              <a:spLocks noChangeArrowheads="1"/>
            </p:cNvSpPr>
            <p:nvPr/>
          </p:nvSpPr>
          <p:spPr bwMode="auto">
            <a:xfrm>
              <a:off x="642734" y="1279456"/>
              <a:ext cx="204735" cy="204093"/>
            </a:xfrm>
            <a:prstGeom prst="rect">
              <a:avLst/>
            </a:prstGeom>
            <a:solidFill>
              <a:srgbClr val="8DC63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sz="2448" dirty="0"/>
            </a:p>
          </p:txBody>
        </p:sp>
        <p:sp>
          <p:nvSpPr>
            <p:cNvPr id="55" name="Rectangle 16"/>
            <p:cNvSpPr>
              <a:spLocks noChangeArrowheads="1"/>
            </p:cNvSpPr>
            <p:nvPr/>
          </p:nvSpPr>
          <p:spPr bwMode="auto">
            <a:xfrm>
              <a:off x="416178" y="1505371"/>
              <a:ext cx="205377" cy="204735"/>
            </a:xfrm>
            <a:prstGeom prst="rect">
              <a:avLst/>
            </a:prstGeom>
            <a:solidFill>
              <a:srgbClr val="00B0F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sz="2448" dirty="0"/>
            </a:p>
          </p:txBody>
        </p:sp>
        <p:sp>
          <p:nvSpPr>
            <p:cNvPr id="56" name="Rectangle 17"/>
            <p:cNvSpPr>
              <a:spLocks noChangeArrowheads="1"/>
            </p:cNvSpPr>
            <p:nvPr/>
          </p:nvSpPr>
          <p:spPr bwMode="auto">
            <a:xfrm>
              <a:off x="642734" y="1505371"/>
              <a:ext cx="204735" cy="204735"/>
            </a:xfrm>
            <a:prstGeom prst="rect">
              <a:avLst/>
            </a:prstGeom>
            <a:solidFill>
              <a:srgbClr val="FFBF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sz="2448" dirty="0"/>
            </a:p>
          </p:txBody>
        </p:sp>
      </p:grpSp>
    </p:spTree>
    <p:extLst>
      <p:ext uri="{BB962C8B-B14F-4D97-AF65-F5344CB8AC3E}">
        <p14:creationId xmlns:p14="http://schemas.microsoft.com/office/powerpoint/2010/main" val="230040758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228302"/>
          </a:xfrm>
        </p:spPr>
        <p:txBody>
          <a:bodyPr>
            <a:spAutoFit/>
          </a:bodyPr>
          <a:lstStyle>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32559" rtl="0" eaLnBrk="1" fontAlgn="auto" latinLnBrk="0" hangingPunct="1">
              <a:lnSpc>
                <a:spcPct val="100000"/>
              </a:lnSpc>
              <a:spcBef>
                <a:spcPts val="0"/>
              </a:spcBef>
              <a:spcAft>
                <a:spcPts val="0"/>
              </a:spcAft>
              <a:buClrTx/>
              <a:buSzTx/>
              <a:buFontTx/>
              <a:buNone/>
              <a:tabLst/>
              <a:defRPr/>
            </a:pPr>
            <a:r>
              <a:rPr kumimoji="0" lang="en-US" sz="1049" b="0" i="0" u="none" strike="noStrike" kern="1200" cap="none" spc="150"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40346797"/>
      </p:ext>
    </p:extLst>
  </p:cSld>
  <p:clrMapOvr>
    <a:masterClrMapping/>
  </p:clrMapOvr>
  <p:transition>
    <p:fade/>
  </p:transition>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2539349"/>
          </a:xfrm>
        </p:spPr>
        <p:txBody>
          <a:bodyPr wrap="square">
            <a:spAutoFit/>
          </a:bodyPr>
          <a:lstStyle>
            <a:lvl1pPr marL="0" indent="0">
              <a:spcBef>
                <a:spcPts val="1224"/>
              </a:spcBef>
              <a:buClr>
                <a:schemeClr val="tx1"/>
              </a:buClr>
              <a:buFont typeface="Wingdings" pitchFamily="2" charset="2"/>
              <a:buNone/>
              <a:defRPr sz="35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539349"/>
          </a:xfrm>
        </p:spPr>
        <p:txBody>
          <a:bodyPr wrap="square">
            <a:spAutoFit/>
          </a:bodyPr>
          <a:lstStyle>
            <a:lvl1pPr marL="0" indent="0">
              <a:spcBef>
                <a:spcPts val="1224"/>
              </a:spcBef>
              <a:buClr>
                <a:schemeClr val="tx1"/>
              </a:buClr>
              <a:buFont typeface="Wingdings" pitchFamily="2" charset="2"/>
              <a:buNone/>
              <a:defRPr sz="35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32559" rtl="0" eaLnBrk="1" fontAlgn="auto" latinLnBrk="0" hangingPunct="1">
              <a:lnSpc>
                <a:spcPct val="100000"/>
              </a:lnSpc>
              <a:spcBef>
                <a:spcPts val="0"/>
              </a:spcBef>
              <a:spcAft>
                <a:spcPts val="0"/>
              </a:spcAft>
              <a:buClrTx/>
              <a:buSzTx/>
              <a:buFontTx/>
              <a:buNone/>
              <a:tabLst/>
              <a:defRPr/>
            </a:pPr>
            <a:r>
              <a:rPr kumimoji="0" lang="en-US" sz="1049" b="0" i="0" u="none" strike="noStrike" kern="1200" cap="none" spc="150"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3531199366"/>
      </p:ext>
    </p:extLst>
  </p:cSld>
  <p:clrMapOvr>
    <a:masterClrMapping/>
  </p:clrMapOvr>
  <p:transition>
    <p:fade/>
  </p:transition>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0"/>
            <a:ext cx="5486399" cy="2607035"/>
          </a:xfrm>
        </p:spPr>
        <p:txBody>
          <a:bodyPr wrap="square">
            <a:spAutoFit/>
          </a:bodyPr>
          <a:lstStyle>
            <a:lvl1pPr marL="287282" indent="-287282">
              <a:spcBef>
                <a:spcPts val="1224"/>
              </a:spcBef>
              <a:buClr>
                <a:schemeClr val="tx1"/>
              </a:buClr>
              <a:buFont typeface="Wingdings" panose="05000000000000000000" pitchFamily="2" charset="2"/>
              <a:buChar char="§"/>
              <a:defRPr sz="35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50"/>
            <a:ext cx="5486399" cy="2607035"/>
          </a:xfrm>
        </p:spPr>
        <p:txBody>
          <a:bodyPr wrap="square">
            <a:spAutoFit/>
          </a:bodyPr>
          <a:lstStyle>
            <a:lvl1pPr marL="287282" indent="-287282">
              <a:spcBef>
                <a:spcPts val="1224"/>
              </a:spcBef>
              <a:buClr>
                <a:schemeClr val="tx1"/>
              </a:buClr>
              <a:buFont typeface="Wingdings" panose="05000000000000000000" pitchFamily="2" charset="2"/>
              <a:buChar char="§"/>
              <a:defRPr sz="35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32559" rtl="0" eaLnBrk="1" fontAlgn="auto" latinLnBrk="0" hangingPunct="1">
              <a:lnSpc>
                <a:spcPct val="100000"/>
              </a:lnSpc>
              <a:spcBef>
                <a:spcPts val="0"/>
              </a:spcBef>
              <a:spcAft>
                <a:spcPts val="0"/>
              </a:spcAft>
              <a:buClrTx/>
              <a:buSzTx/>
              <a:buFontTx/>
              <a:buNone/>
              <a:tabLst/>
              <a:defRPr/>
            </a:pPr>
            <a:r>
              <a:rPr kumimoji="0" lang="en-US" sz="1049" b="0" i="0" u="none" strike="noStrike" kern="1200" cap="none" spc="150"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592485377"/>
      </p:ext>
    </p:extLst>
  </p:cSld>
  <p:clrMapOvr>
    <a:masterClrMapping/>
  </p:clrMapOvr>
  <p:transition>
    <p:fade/>
  </p:transition>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userDrawn="1"/>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32559" rtl="0" eaLnBrk="1" fontAlgn="auto" latinLnBrk="0" hangingPunct="1">
              <a:lnSpc>
                <a:spcPct val="100000"/>
              </a:lnSpc>
              <a:spcBef>
                <a:spcPts val="0"/>
              </a:spcBef>
              <a:spcAft>
                <a:spcPts val="0"/>
              </a:spcAft>
              <a:buClrTx/>
              <a:buSzTx/>
              <a:buFontTx/>
              <a:buNone/>
              <a:tabLst/>
              <a:defRPr/>
            </a:pPr>
            <a:r>
              <a:rPr kumimoji="0" lang="en-US" sz="1049" b="0" i="0" u="none" strike="noStrike" kern="1200" cap="none" spc="150"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1120972547"/>
      </p:ext>
    </p:extLst>
  </p:cSld>
  <p:clrMapOvr>
    <a:masterClrMapping/>
  </p:clrMapOvr>
  <p:transition>
    <p:fade/>
  </p:transition>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82576" y="1211264"/>
            <a:ext cx="11889564" cy="917575"/>
          </a:xfrm>
        </p:spPr>
        <p:txBody>
          <a:bodyPr/>
          <a:lstStyle>
            <a:lvl1pPr>
              <a:defRPr sz="7198" baseline="0"/>
            </a:lvl1pPr>
          </a:lstStyle>
          <a:p>
            <a:r>
              <a:rPr lang="en-US"/>
              <a:t>Click to edit Master title style</a:t>
            </a:r>
            <a:endParaRPr lang="en-US" dirty="0"/>
          </a:p>
        </p:txBody>
      </p:sp>
      <p:sp>
        <p:nvSpPr>
          <p:cNvPr id="3" name="TextBox 7"/>
          <p:cNvSpPr txBox="1"/>
          <p:nvPr userDrawn="1"/>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32559" rtl="0" eaLnBrk="1" fontAlgn="auto" latinLnBrk="0" hangingPunct="1">
              <a:lnSpc>
                <a:spcPct val="100000"/>
              </a:lnSpc>
              <a:spcBef>
                <a:spcPts val="0"/>
              </a:spcBef>
              <a:spcAft>
                <a:spcPts val="0"/>
              </a:spcAft>
              <a:buClrTx/>
              <a:buSzTx/>
              <a:buFontTx/>
              <a:buNone/>
              <a:tabLst/>
              <a:defRPr/>
            </a:pPr>
            <a:r>
              <a:rPr kumimoji="0" lang="en-US" sz="1049" b="0" i="0" u="none" strike="noStrike" kern="1200" cap="none" spc="150"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2433912638"/>
      </p:ext>
    </p:extLst>
  </p:cSld>
  <p:clrMapOvr>
    <a:masterClrMapping/>
  </p:clrMapOvr>
  <p:transition>
    <p:fade/>
  </p:transition>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113226" y="2125664"/>
            <a:ext cx="8219813" cy="1828800"/>
          </a:xfrm>
        </p:spPr>
        <p:txBody>
          <a:bodyPr/>
          <a:lstStyle>
            <a:lvl1pPr>
              <a:defRPr sz="5999" baseline="0"/>
            </a:lvl1pPr>
          </a:lstStyle>
          <a:p>
            <a:r>
              <a:rPr lang="en-US"/>
              <a:t>Click to edit Master title style</a:t>
            </a:r>
            <a:endParaRPr lang="en-US" dirty="0"/>
          </a:p>
        </p:txBody>
      </p:sp>
      <p:sp>
        <p:nvSpPr>
          <p:cNvPr id="3" name="TextBox 7"/>
          <p:cNvSpPr txBox="1"/>
          <p:nvPr userDrawn="1"/>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32559" rtl="0" eaLnBrk="1" fontAlgn="auto" latinLnBrk="0" hangingPunct="1">
              <a:lnSpc>
                <a:spcPct val="100000"/>
              </a:lnSpc>
              <a:spcBef>
                <a:spcPts val="0"/>
              </a:spcBef>
              <a:spcAft>
                <a:spcPts val="0"/>
              </a:spcAft>
              <a:buClrTx/>
              <a:buSzTx/>
              <a:buFontTx/>
              <a:buNone/>
              <a:tabLst/>
              <a:defRPr/>
            </a:pPr>
            <a:r>
              <a:rPr kumimoji="0" lang="en-US" sz="1049" b="0" i="0" u="none" strike="noStrike" kern="1200" cap="none" spc="150"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2235138179"/>
      </p:ext>
    </p:extLst>
  </p:cSld>
  <p:clrMapOvr>
    <a:masterClrMapping/>
  </p:clrMapOvr>
  <p:transition>
    <p:fade/>
  </p:transition>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3226" y="2125664"/>
            <a:ext cx="8219813" cy="1828800"/>
          </a:xfrm>
        </p:spPr>
        <p:txBody>
          <a:bodyPr/>
          <a:lstStyle>
            <a:lvl1pPr>
              <a:defRPr sz="5999" baseline="0"/>
            </a:lvl1pPr>
          </a:lstStyle>
          <a:p>
            <a:r>
              <a:rPr lang="en-US"/>
              <a:t>Click to edit Master title style</a:t>
            </a:r>
            <a:endParaRPr lang="en-US" dirty="0"/>
          </a:p>
        </p:txBody>
      </p:sp>
      <p:sp>
        <p:nvSpPr>
          <p:cNvPr id="3" name="TextBox 7"/>
          <p:cNvSpPr txBox="1"/>
          <p:nvPr userDrawn="1"/>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32559" rtl="0" eaLnBrk="1" fontAlgn="auto" latinLnBrk="0" hangingPunct="1">
              <a:lnSpc>
                <a:spcPct val="100000"/>
              </a:lnSpc>
              <a:spcBef>
                <a:spcPts val="0"/>
              </a:spcBef>
              <a:spcAft>
                <a:spcPts val="0"/>
              </a:spcAft>
              <a:buClrTx/>
              <a:buSzTx/>
              <a:buFontTx/>
              <a:buNone/>
              <a:tabLst/>
              <a:defRPr/>
            </a:pPr>
            <a:r>
              <a:rPr kumimoji="0" lang="en-US" sz="1049" b="0" i="0" u="none" strike="noStrike" kern="1200" cap="none" spc="150"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4091519896"/>
      </p:ext>
    </p:extLst>
  </p:cSld>
  <p:clrMapOvr>
    <a:masterClrMapping/>
  </p:clrMapOvr>
  <p:transition>
    <p:fade/>
  </p:transition>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1201807"/>
            <a:ext cx="10058399" cy="917575"/>
          </a:xfrm>
        </p:spPr>
        <p:txBody>
          <a:bodyPr/>
          <a:lstStyle>
            <a:lvl1pPr marL="233318" indent="-233318">
              <a:defRPr sz="5999"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761038" y="5126038"/>
            <a:ext cx="5486400" cy="1071062"/>
          </a:xfrm>
        </p:spPr>
        <p:txBody>
          <a:bodyPr/>
          <a:lstStyle>
            <a:lvl1pPr marL="0" indent="0">
              <a:spcBef>
                <a:spcPts val="0"/>
              </a:spcBef>
              <a:buNone/>
              <a:defRPr sz="3199" baseline="0">
                <a:latin typeface="+mj-lt"/>
              </a:defRPr>
            </a:lvl1pPr>
          </a:lstStyle>
          <a:p>
            <a:pPr lvl="0"/>
            <a:r>
              <a:rPr lang="en-US" dirty="0"/>
              <a:t>Author Name</a:t>
            </a:r>
          </a:p>
          <a:p>
            <a:pPr lvl="0"/>
            <a:r>
              <a:rPr lang="en-US" dirty="0"/>
              <a:t>Title</a:t>
            </a:r>
          </a:p>
        </p:txBody>
      </p:sp>
      <p:sp>
        <p:nvSpPr>
          <p:cNvPr id="5" name="TextBox 7"/>
          <p:cNvSpPr txBox="1"/>
          <p:nvPr userDrawn="1"/>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32559" rtl="0" eaLnBrk="1" fontAlgn="auto" latinLnBrk="0" hangingPunct="1">
              <a:lnSpc>
                <a:spcPct val="100000"/>
              </a:lnSpc>
              <a:spcBef>
                <a:spcPts val="0"/>
              </a:spcBef>
              <a:spcAft>
                <a:spcPts val="0"/>
              </a:spcAft>
              <a:buClrTx/>
              <a:buSzTx/>
              <a:buFontTx/>
              <a:buNone/>
              <a:tabLst/>
              <a:defRPr/>
            </a:pPr>
            <a:r>
              <a:rPr kumimoji="0" lang="en-US" sz="1049" b="0" i="0" u="none" strike="noStrike" kern="1200" cap="none" spc="150"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1367622767"/>
      </p:ext>
    </p:extLst>
  </p:cSld>
  <p:clrMapOvr>
    <a:masterClrMapping/>
  </p:clrMapOvr>
  <p:transition>
    <p:fade/>
  </p:transition>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4"/>
            <a:ext cx="10058399" cy="917575"/>
          </a:xfrm>
        </p:spPr>
        <p:txBody>
          <a:bodyPr/>
          <a:lstStyle>
            <a:lvl1pPr marL="282520" indent="-282520">
              <a:tabLst>
                <a:tab pos="282520" algn="l"/>
              </a:tabLst>
              <a:defRPr sz="5999"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spcBef>
                <a:spcPts val="0"/>
              </a:spcBef>
              <a:buNone/>
              <a:defRPr sz="3199" baseline="0">
                <a:latin typeface="+mj-lt"/>
              </a:defRPr>
            </a:lvl1pPr>
          </a:lstStyle>
          <a:p>
            <a:pPr lvl="0"/>
            <a:r>
              <a:rPr lang="en-US" dirty="0"/>
              <a:t>Author’s Name</a:t>
            </a:r>
          </a:p>
          <a:p>
            <a:pPr lvl="0"/>
            <a:r>
              <a:rPr lang="en-US" dirty="0"/>
              <a:t>Title</a:t>
            </a:r>
          </a:p>
        </p:txBody>
      </p:sp>
      <p:sp>
        <p:nvSpPr>
          <p:cNvPr id="5" name="TextBox 7"/>
          <p:cNvSpPr txBox="1"/>
          <p:nvPr userDrawn="1"/>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32559" rtl="0" eaLnBrk="1" fontAlgn="auto" latinLnBrk="0" hangingPunct="1">
              <a:lnSpc>
                <a:spcPct val="100000"/>
              </a:lnSpc>
              <a:spcBef>
                <a:spcPts val="0"/>
              </a:spcBef>
              <a:spcAft>
                <a:spcPts val="0"/>
              </a:spcAft>
              <a:buClrTx/>
              <a:buSzTx/>
              <a:buFontTx/>
              <a:buNone/>
              <a:tabLst/>
              <a:defRPr/>
            </a:pPr>
            <a:r>
              <a:rPr kumimoji="0" lang="en-US" sz="1049" b="0" i="0" u="none" strike="noStrike" kern="1200" cap="none" spc="150"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3004417634"/>
      </p:ext>
    </p:extLst>
  </p:cSld>
  <p:clrMapOvr>
    <a:masterClrMapping/>
  </p:clrMapOvr>
  <p:transition>
    <p:fade/>
  </p:transition>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82577" y="2430463"/>
            <a:ext cx="11887200" cy="932563"/>
          </a:xfrm>
        </p:spPr>
        <p:txBody>
          <a:bodyPr/>
          <a:lstStyle>
            <a:lvl1pPr marL="0" indent="0">
              <a:buNone/>
              <a:defRPr sz="5399">
                <a:gradFill>
                  <a:gsLst>
                    <a:gs pos="3333">
                      <a:schemeClr val="tx1"/>
                    </a:gs>
                    <a:gs pos="3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Click to edit Master text styles</a:t>
            </a:r>
          </a:p>
        </p:txBody>
      </p:sp>
      <p:sp>
        <p:nvSpPr>
          <p:cNvPr id="4" name="Title 1"/>
          <p:cNvSpPr>
            <a:spLocks noGrp="1"/>
          </p:cNvSpPr>
          <p:nvPr>
            <p:ph type="title"/>
          </p:nvPr>
        </p:nvSpPr>
        <p:spPr>
          <a:xfrm>
            <a:off x="282576" y="1211264"/>
            <a:ext cx="11889564" cy="917575"/>
          </a:xfrm>
        </p:spPr>
        <p:txBody>
          <a:bodyPr/>
          <a:lstStyle>
            <a:lvl1pPr>
              <a:defRPr sz="7198"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5" name="TextBox 7"/>
          <p:cNvSpPr txBox="1"/>
          <p:nvPr userDrawn="1"/>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32559" rtl="0" eaLnBrk="1" fontAlgn="auto" latinLnBrk="0" hangingPunct="1">
              <a:lnSpc>
                <a:spcPct val="100000"/>
              </a:lnSpc>
              <a:spcBef>
                <a:spcPts val="0"/>
              </a:spcBef>
              <a:spcAft>
                <a:spcPts val="0"/>
              </a:spcAft>
              <a:buClrTx/>
              <a:buSzTx/>
              <a:buFontTx/>
              <a:buNone/>
              <a:tabLst/>
              <a:defRPr/>
            </a:pPr>
            <a:r>
              <a:rPr kumimoji="0" lang="en-US" sz="1049" b="0" i="0" u="none" strike="noStrike" kern="1200" cap="none" spc="150"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1205472081"/>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7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38" y="1212851"/>
            <a:ext cx="11887200" cy="1727448"/>
          </a:xfrm>
        </p:spPr>
        <p:txBody>
          <a:bodyPr/>
          <a:lstStyle>
            <a:lvl1pPr marL="0" indent="0">
              <a:buNone/>
              <a:defRPr>
                <a:gradFill>
                  <a:gsLst>
                    <a:gs pos="1250">
                      <a:schemeClr val="tx2"/>
                    </a:gs>
                    <a:gs pos="99000">
                      <a:schemeClr val="tx2"/>
                    </a:gs>
                  </a:gsLst>
                  <a:lin ang="5400000" scaled="0"/>
                </a:gradFill>
              </a:defRPr>
            </a:lvl1pPr>
            <a:lvl2pPr marL="0" indent="0">
              <a:buFontTx/>
              <a:buNone/>
              <a:defRPr sz="2040"/>
            </a:lvl2pPr>
            <a:lvl3pPr marL="228501" indent="0">
              <a:buNone/>
              <a:defRPr/>
            </a:lvl3pPr>
            <a:lvl4pPr marL="457001" indent="0">
              <a:buNone/>
              <a:defRPr/>
            </a:lvl4pPr>
            <a:lvl5pPr marL="685502"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83599029"/>
      </p:ext>
    </p:extLst>
  </p:cSld>
  <p:clrMapOvr>
    <a:masterClrMapping/>
  </p:clrMapOvr>
  <p:transition>
    <p:fade/>
  </p:transition>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41426"/>
            <a:ext cx="5486399" cy="1798637"/>
          </a:xfrm>
        </p:spPr>
        <p:txBody>
          <a:bodyPr/>
          <a:lstStyle>
            <a:lvl1pPr>
              <a:defRPr sz="659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cstate="email">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871382054"/>
      </p:ext>
    </p:extLst>
  </p:cSld>
  <p:clrMapOvr>
    <a:masterClrMapping/>
  </p:clrMapOvr>
  <p:transition>
    <p:fade/>
  </p:transition>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675439" y="1241427"/>
            <a:ext cx="5486399" cy="917575"/>
          </a:xfrm>
        </p:spPr>
        <p:txBody>
          <a:bodyPr/>
          <a:lstStyle>
            <a:lvl1pPr>
              <a:defRPr sz="6599"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4" name="Picture Placeholder 4"/>
          <p:cNvSpPr>
            <a:spLocks noGrp="1"/>
          </p:cNvSpPr>
          <p:nvPr>
            <p:ph type="pic" sz="quarter" idx="10"/>
          </p:nvPr>
        </p:nvSpPr>
        <p:spPr bwMode="ltGray">
          <a:xfrm>
            <a:off x="0" y="0"/>
            <a:ext cx="6216650" cy="6988560"/>
          </a:xfrm>
          <a:blipFill>
            <a:blip r:embed="rId2" cstate="email">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399" b="1">
                <a:gradFill>
                  <a:gsLst>
                    <a:gs pos="13139">
                      <a:srgbClr val="FFFFFF"/>
                    </a:gs>
                    <a:gs pos="38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977906152"/>
      </p:ext>
    </p:extLst>
  </p:cSld>
  <p:clrMapOvr>
    <a:masterClrMapping/>
  </p:clrMapOvr>
  <p:transition>
    <p:fade/>
  </p:transition>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32559" rtl="0" eaLnBrk="1" fontAlgn="auto" latinLnBrk="0" hangingPunct="1">
              <a:lnSpc>
                <a:spcPct val="100000"/>
              </a:lnSpc>
              <a:spcBef>
                <a:spcPts val="0"/>
              </a:spcBef>
              <a:spcAft>
                <a:spcPts val="0"/>
              </a:spcAft>
              <a:buClrTx/>
              <a:buSzTx/>
              <a:buFontTx/>
              <a:buNone/>
              <a:tabLst/>
              <a:defRPr/>
            </a:pPr>
            <a:r>
              <a:rPr kumimoji="0" lang="en-US" sz="1049" b="0" i="0" u="none" strike="noStrike" kern="1200" cap="none" spc="150"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2783506081"/>
      </p:ext>
    </p:extLst>
  </p:cSld>
  <p:clrMapOvr>
    <a:masterClrMapping/>
  </p:clrMapOvr>
  <p:transition>
    <p:fade/>
  </p:transition>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
        <p:nvSpPr>
          <p:cNvPr id="2" name="TextBox 7"/>
          <p:cNvSpPr txBox="1"/>
          <p:nvPr userDrawn="1"/>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32559" rtl="0" eaLnBrk="1" fontAlgn="auto" latinLnBrk="0" hangingPunct="1">
              <a:lnSpc>
                <a:spcPct val="100000"/>
              </a:lnSpc>
              <a:spcBef>
                <a:spcPts val="0"/>
              </a:spcBef>
              <a:spcAft>
                <a:spcPts val="0"/>
              </a:spcAft>
              <a:buClrTx/>
              <a:buSzTx/>
              <a:buFontTx/>
              <a:buNone/>
              <a:tabLst/>
              <a:defRPr/>
            </a:pPr>
            <a:r>
              <a:rPr kumimoji="0" lang="en-US" sz="1049" b="0" i="0" u="none" strike="noStrike" kern="1200" cap="none" spc="150"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1964597179"/>
      </p:ext>
    </p:extLst>
  </p:cSld>
  <p:clrMapOvr>
    <a:masterClrMapping/>
  </p:clrMapOvr>
  <p:transition>
    <p:fade/>
  </p:transition>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32559" rtl="0" eaLnBrk="1" fontAlgn="auto" latinLnBrk="0" hangingPunct="1">
              <a:lnSpc>
                <a:spcPct val="100000"/>
              </a:lnSpc>
              <a:spcBef>
                <a:spcPts val="0"/>
              </a:spcBef>
              <a:spcAft>
                <a:spcPts val="0"/>
              </a:spcAft>
              <a:buClrTx/>
              <a:buSzTx/>
              <a:buFontTx/>
              <a:buNone/>
              <a:tabLst/>
              <a:defRPr/>
            </a:pPr>
            <a:r>
              <a:rPr kumimoji="0" lang="en-US" sz="1049" b="0" i="0" u="none" strike="noStrike" kern="1200" cap="none" spc="150" normalizeH="0" baseline="0" noProof="0" dirty="0">
                <a:ln>
                  <a:noFill/>
                </a:ln>
                <a:gradFill>
                  <a:gsLst>
                    <a:gs pos="0">
                      <a:srgbClr val="505050">
                        <a:alpha val="50000"/>
                      </a:srgbClr>
                    </a:gs>
                    <a:gs pos="86000">
                      <a:srgbClr val="505050">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56761072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5.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74638" y="1216153"/>
            <a:ext cx="11887199" cy="2131353"/>
          </a:xfrm>
        </p:spPr>
        <p:txBody>
          <a:bodyPr/>
          <a:lstStyle>
            <a:lvl1pPr marL="0" indent="0">
              <a:buNone/>
              <a:defRPr sz="32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8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4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0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79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8352165"/>
      </p:ext>
    </p:extLst>
  </p:cSld>
  <p:clrMapOvr>
    <a:masterClrMapping/>
  </p:clrMapOvr>
  <p:transition>
    <p:fade/>
  </p:transition>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Wingdings" panose="05000000000000000000" pitchFamily="2" charset="2"/>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Wingdings" panose="05000000000000000000" pitchFamily="2" charset="2"/>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5833477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7.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7" name="Rectangle 6"/>
          <p:cNvSpPr/>
          <p:nvPr userDrawn="1"/>
        </p:nvSpPr>
        <p:spPr>
          <a:xfrm>
            <a:off x="0" y="6321788"/>
            <a:ext cx="12436475" cy="694595"/>
          </a:xfrm>
          <a:prstGeom prst="rect">
            <a:avLst/>
          </a:prstGeom>
          <a:solidFill>
            <a:srgbClr val="00B294"/>
          </a:solidFill>
          <a:ln w="38100">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lIns="46623" rIns="46623" rtlCol="0" anchor="t"/>
          <a:lstStyle/>
          <a:p>
            <a:pPr marL="0" marR="0" lvl="0" indent="0" algn="l" defTabSz="466209" rtl="0" eaLnBrk="1" fontAlgn="auto" latinLnBrk="0" hangingPunct="1">
              <a:lnSpc>
                <a:spcPct val="100000"/>
              </a:lnSpc>
              <a:spcBef>
                <a:spcPts val="0"/>
              </a:spcBef>
              <a:spcAft>
                <a:spcPts val="0"/>
              </a:spcAft>
              <a:buClrTx/>
              <a:buSzTx/>
              <a:buFontTx/>
              <a:buNone/>
              <a:tabLst/>
              <a:defRPr/>
            </a:pPr>
            <a:endParaRPr kumimoji="0" lang="en-US" sz="612" b="1" i="0" u="none" strike="noStrike" kern="1200" cap="none" spc="0" normalizeH="0" baseline="0" noProof="0">
              <a:ln>
                <a:noFill/>
              </a:ln>
              <a:solidFill>
                <a:prstClr val="black"/>
              </a:solidFill>
              <a:effectLst/>
              <a:uLnTx/>
              <a:uFillTx/>
              <a:latin typeface="Segoe UI"/>
              <a:ea typeface="+mn-ea"/>
              <a:cs typeface="Segoe UI" panose="020B0502040204020203" pitchFamily="34" charset="0"/>
            </a:endParaRPr>
          </a:p>
        </p:txBody>
      </p:sp>
      <p:sp>
        <p:nvSpPr>
          <p:cNvPr id="2" name="Title 1"/>
          <p:cNvSpPr>
            <a:spLocks noGrp="1"/>
          </p:cNvSpPr>
          <p:nvPr>
            <p:ph type="title"/>
          </p:nvPr>
        </p:nvSpPr>
        <p:spPr>
          <a:xfrm>
            <a:off x="848530" y="1743776"/>
            <a:ext cx="10726460" cy="2909528"/>
          </a:xfrm>
        </p:spPr>
        <p:txBody>
          <a:bodyPr anchor="b"/>
          <a:lstStyle>
            <a:lvl1pPr>
              <a:defRPr sz="6117">
                <a:solidFill>
                  <a:srgbClr val="00A99D"/>
                </a:solidFill>
                <a:latin typeface="Segoe UI Light" panose="020B0502040204020203" pitchFamily="34" charset="0"/>
                <a:cs typeface="Segoe UI Light" panose="020B0502040204020203" pitchFamily="34" charset="0"/>
              </a:defRPr>
            </a:lvl1pPr>
          </a:lstStyle>
          <a:p>
            <a:r>
              <a:rPr lang="en-US" dirty="0"/>
              <a:t>Click to edit Master title style</a:t>
            </a:r>
          </a:p>
        </p:txBody>
      </p:sp>
      <p:sp>
        <p:nvSpPr>
          <p:cNvPr id="3" name="Text Placeholder 2"/>
          <p:cNvSpPr>
            <a:spLocks noGrp="1"/>
          </p:cNvSpPr>
          <p:nvPr>
            <p:ph type="body" idx="1"/>
          </p:nvPr>
        </p:nvSpPr>
        <p:spPr>
          <a:xfrm>
            <a:off x="848530" y="4680829"/>
            <a:ext cx="10726460" cy="527358"/>
          </a:xfrm>
        </p:spPr>
        <p:txBody>
          <a:bodyPr/>
          <a:lstStyle>
            <a:lvl1pPr marL="0" indent="0">
              <a:buNone/>
              <a:defRPr sz="2448">
                <a:solidFill>
                  <a:schemeClr val="tx1">
                    <a:tint val="75000"/>
                  </a:schemeClr>
                </a:solidFill>
                <a:latin typeface="Segoe UI" panose="020B0502040204020203" pitchFamily="34" charset="0"/>
                <a:cs typeface="Segoe UI" panose="020B0502040204020203" pitchFamily="34" charset="0"/>
              </a:defRPr>
            </a:lvl1pPr>
            <a:lvl2pPr marL="466209" indent="0">
              <a:buNone/>
              <a:defRPr sz="2040">
                <a:solidFill>
                  <a:schemeClr val="tx1">
                    <a:tint val="75000"/>
                  </a:schemeClr>
                </a:solidFill>
              </a:defRPr>
            </a:lvl2pPr>
            <a:lvl3pPr marL="932418" indent="0">
              <a:buNone/>
              <a:defRPr sz="1836">
                <a:solidFill>
                  <a:schemeClr val="tx1">
                    <a:tint val="75000"/>
                  </a:schemeClr>
                </a:solidFill>
              </a:defRPr>
            </a:lvl3pPr>
            <a:lvl4pPr marL="1398627" indent="0">
              <a:buNone/>
              <a:defRPr sz="1632">
                <a:solidFill>
                  <a:schemeClr val="tx1">
                    <a:tint val="75000"/>
                  </a:schemeClr>
                </a:solidFill>
              </a:defRPr>
            </a:lvl4pPr>
            <a:lvl5pPr marL="1864835" indent="0">
              <a:buNone/>
              <a:defRPr sz="1632">
                <a:solidFill>
                  <a:schemeClr val="tx1">
                    <a:tint val="75000"/>
                  </a:schemeClr>
                </a:solidFill>
              </a:defRPr>
            </a:lvl5pPr>
            <a:lvl6pPr marL="2331044" indent="0">
              <a:buNone/>
              <a:defRPr sz="1632">
                <a:solidFill>
                  <a:schemeClr val="tx1">
                    <a:tint val="75000"/>
                  </a:schemeClr>
                </a:solidFill>
              </a:defRPr>
            </a:lvl6pPr>
            <a:lvl7pPr marL="2797253" indent="0">
              <a:buNone/>
              <a:defRPr sz="1632">
                <a:solidFill>
                  <a:schemeClr val="tx1">
                    <a:tint val="75000"/>
                  </a:schemeClr>
                </a:solidFill>
              </a:defRPr>
            </a:lvl7pPr>
            <a:lvl8pPr marL="3263461" indent="0">
              <a:buNone/>
              <a:defRPr sz="1632">
                <a:solidFill>
                  <a:schemeClr val="tx1">
                    <a:tint val="75000"/>
                  </a:schemeClr>
                </a:solidFill>
              </a:defRPr>
            </a:lvl8pPr>
            <a:lvl9pPr marL="3729669" indent="0">
              <a:buNone/>
              <a:defRPr sz="1632">
                <a:solidFill>
                  <a:schemeClr val="tx1">
                    <a:tint val="75000"/>
                  </a:schemeClr>
                </a:solidFill>
              </a:defRPr>
            </a:lvl9pPr>
          </a:lstStyle>
          <a:p>
            <a:pPr lvl="0"/>
            <a:r>
              <a:rPr lang="en-US" dirty="0"/>
              <a:t>Click to edit Master text styles</a:t>
            </a:r>
          </a:p>
        </p:txBody>
      </p:sp>
      <p:sp>
        <p:nvSpPr>
          <p:cNvPr id="9" name="Date Placeholder 3"/>
          <p:cNvSpPr>
            <a:spLocks noGrp="1"/>
          </p:cNvSpPr>
          <p:nvPr>
            <p:ph type="dt" sz="half" idx="10"/>
          </p:nvPr>
        </p:nvSpPr>
        <p:spPr>
          <a:xfrm>
            <a:off x="2898372" y="6482889"/>
            <a:ext cx="1813385" cy="372394"/>
          </a:xfrm>
          <a:prstGeom prst="rect">
            <a:avLst/>
          </a:prstGeom>
        </p:spPr>
        <p:txBody>
          <a:bodyPr/>
          <a:lstStyle>
            <a:lvl1pPr>
              <a:defRPr>
                <a:solidFill>
                  <a:schemeClr val="bg2">
                    <a:lumMod val="25000"/>
                  </a:schemeClr>
                </a:solidFill>
              </a:defRPr>
            </a:lvl1pPr>
          </a:lstStyle>
          <a:p>
            <a:pPr defTabSz="932563"/>
            <a:endParaRPr lang="en-US" sz="1836">
              <a:solidFill>
                <a:srgbClr val="E7E6E6">
                  <a:lumMod val="25000"/>
                </a:srgbClr>
              </a:solidFill>
            </a:endParaRPr>
          </a:p>
        </p:txBody>
      </p:sp>
      <p:sp>
        <p:nvSpPr>
          <p:cNvPr id="10" name="Footer Placeholder 4"/>
          <p:cNvSpPr>
            <a:spLocks noGrp="1"/>
          </p:cNvSpPr>
          <p:nvPr>
            <p:ph type="ftr" sz="quarter" idx="11"/>
          </p:nvPr>
        </p:nvSpPr>
        <p:spPr>
          <a:xfrm>
            <a:off x="4894458" y="6482890"/>
            <a:ext cx="3422435" cy="372394"/>
          </a:xfrm>
          <a:prstGeom prst="rect">
            <a:avLst/>
          </a:prstGeom>
        </p:spPr>
        <p:txBody>
          <a:bodyPr/>
          <a:lstStyle>
            <a:lvl1pPr>
              <a:defRPr>
                <a:solidFill>
                  <a:schemeClr val="bg2">
                    <a:lumMod val="25000"/>
                  </a:schemeClr>
                </a:solidFill>
              </a:defRPr>
            </a:lvl1pPr>
          </a:lstStyle>
          <a:p>
            <a:pPr defTabSz="932563"/>
            <a:endParaRPr lang="en-US" sz="1836" dirty="0">
              <a:solidFill>
                <a:srgbClr val="E7E6E6">
                  <a:lumMod val="25000"/>
                </a:srgbClr>
              </a:solidFill>
            </a:endParaRPr>
          </a:p>
        </p:txBody>
      </p:sp>
      <p:sp>
        <p:nvSpPr>
          <p:cNvPr id="11" name="Slide Number Placeholder 5"/>
          <p:cNvSpPr>
            <a:spLocks noGrp="1"/>
          </p:cNvSpPr>
          <p:nvPr>
            <p:ph type="sldNum" sz="quarter" idx="12"/>
          </p:nvPr>
        </p:nvSpPr>
        <p:spPr>
          <a:xfrm>
            <a:off x="8783260" y="6482890"/>
            <a:ext cx="2798207" cy="372394"/>
          </a:xfrm>
          <a:prstGeom prst="rect">
            <a:avLst/>
          </a:prstGeom>
        </p:spPr>
        <p:txBody>
          <a:bodyPr/>
          <a:lstStyle>
            <a:lvl1pPr>
              <a:defRPr>
                <a:solidFill>
                  <a:schemeClr val="bg2">
                    <a:lumMod val="25000"/>
                  </a:schemeClr>
                </a:solidFill>
              </a:defRPr>
            </a:lvl1pPr>
          </a:lstStyle>
          <a:p>
            <a:pPr defTabSz="932563"/>
            <a:fld id="{18CF0EA7-EBC7-40BD-BAED-EC1D14ABD54F}" type="slidenum">
              <a:rPr lang="en-US" sz="1836" smtClean="0">
                <a:solidFill>
                  <a:srgbClr val="E7E6E6">
                    <a:lumMod val="25000"/>
                  </a:srgbClr>
                </a:solidFill>
              </a:rPr>
              <a:pPr defTabSz="932563"/>
              <a:t>‹#›</a:t>
            </a:fld>
            <a:endParaRPr lang="en-US" sz="1836">
              <a:solidFill>
                <a:srgbClr val="E7E6E6">
                  <a:lumMod val="25000"/>
                </a:srgbClr>
              </a:solidFill>
            </a:endParaRPr>
          </a:p>
        </p:txBody>
      </p:sp>
      <p:pic>
        <p:nvPicPr>
          <p:cNvPr id="13" name="Picture 1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755609" y="2"/>
            <a:ext cx="1651719" cy="607488"/>
          </a:xfrm>
          <a:prstGeom prst="rect">
            <a:avLst/>
          </a:prstGeom>
        </p:spPr>
      </p:pic>
      <p:pic>
        <p:nvPicPr>
          <p:cNvPr id="12" name="Picture 11"/>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68277" y="5601003"/>
            <a:ext cx="2379918" cy="1254278"/>
          </a:xfrm>
          <a:prstGeom prst="rect">
            <a:avLst/>
          </a:prstGeom>
        </p:spPr>
      </p:pic>
    </p:spTree>
    <p:extLst>
      <p:ext uri="{BB962C8B-B14F-4D97-AF65-F5344CB8AC3E}">
        <p14:creationId xmlns:p14="http://schemas.microsoft.com/office/powerpoint/2010/main" val="1478581626"/>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userDrawn="1">
  <p:cSld name="Title Slide Photo_Option">
    <p:spTree>
      <p:nvGrpSpPr>
        <p:cNvPr id="1" name=""/>
        <p:cNvGrpSpPr/>
        <p:nvPr/>
      </p:nvGrpSpPr>
      <p:grpSpPr>
        <a:xfrm>
          <a:off x="0" y="0"/>
          <a:ext cx="0" cy="0"/>
          <a:chOff x="0" y="0"/>
          <a:chExt cx="0" cy="0"/>
        </a:xfrm>
      </p:grpSpPr>
      <p:pic>
        <p:nvPicPr>
          <p:cNvPr id="13" name="Picture 12"/>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63563" y="-317996"/>
            <a:ext cx="13000037" cy="7312521"/>
          </a:xfrm>
          <a:prstGeom prst="rect">
            <a:avLst/>
          </a:prstGeom>
        </p:spPr>
      </p:pic>
      <p:sp>
        <p:nvSpPr>
          <p:cNvPr id="4" name="Rectangle 3"/>
          <p:cNvSpPr/>
          <p:nvPr userDrawn="1"/>
        </p:nvSpPr>
        <p:spPr bwMode="auto">
          <a:xfrm>
            <a:off x="272986" y="2125663"/>
            <a:ext cx="6402452" cy="3654405"/>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638" y="2125663"/>
            <a:ext cx="6402388" cy="1828800"/>
          </a:xfrm>
          <a:noFill/>
        </p:spPr>
        <p:txBody>
          <a:bodyPr lIns="146304" tIns="91440" rIns="146304" bIns="91440" anchor="t" anchorCtr="0"/>
          <a:lstStyle>
            <a:lvl1pPr>
              <a:defRPr sz="5400" spc="-100" baseline="0">
                <a:gradFill>
                  <a:gsLst>
                    <a:gs pos="76250">
                      <a:srgbClr val="FFFFFF"/>
                    </a:gs>
                    <a:gs pos="51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2986" y="3954443"/>
            <a:ext cx="6402388" cy="1825625"/>
          </a:xfrm>
        </p:spPr>
        <p:txBody>
          <a:bodyPr tIns="109728" bIns="109728">
            <a:noAutofit/>
          </a:bodyPr>
          <a:lstStyle>
            <a:lvl1pPr marL="0" indent="0">
              <a:spcBef>
                <a:spcPts val="0"/>
              </a:spcBef>
              <a:buNone/>
              <a:defRPr sz="3200">
                <a:gradFill>
                  <a:gsLst>
                    <a:gs pos="76250">
                      <a:srgbClr val="FFFFFF"/>
                    </a:gs>
                    <a:gs pos="51000">
                      <a:srgbClr val="FFFFFF"/>
                    </a:gs>
                  </a:gsLst>
                  <a:lin ang="5400000" scaled="0"/>
                </a:gradFill>
              </a:defRPr>
            </a:lvl1pPr>
          </a:lstStyle>
          <a:p>
            <a:pPr lvl="0"/>
            <a:r>
              <a:rPr lang="en-US" dirty="0"/>
              <a:t>Speaker Name</a:t>
            </a:r>
          </a:p>
        </p:txBody>
      </p:sp>
      <p:grpSp>
        <p:nvGrpSpPr>
          <p:cNvPr id="8" name="Group 7"/>
          <p:cNvGrpSpPr>
            <a:grpSpLocks noChangeAspect="1"/>
          </p:cNvGrpSpPr>
          <p:nvPr userDrawn="1"/>
        </p:nvGrpSpPr>
        <p:grpSpPr bwMode="gray">
          <a:xfrm>
            <a:off x="457518" y="479425"/>
            <a:ext cx="1681413" cy="360979"/>
            <a:chOff x="457200" y="1643393"/>
            <a:chExt cx="4492753" cy="964540"/>
          </a:xfrm>
        </p:grpSpPr>
        <p:pic>
          <p:nvPicPr>
            <p:cNvPr id="11" name="Picture 10"/>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gray">
            <a:xfrm>
              <a:off x="457200" y="1643393"/>
              <a:ext cx="964540" cy="964540"/>
            </a:xfrm>
            <a:prstGeom prst="rect">
              <a:avLst/>
            </a:prstGeom>
          </p:spPr>
        </p:pic>
        <p:sp>
          <p:nvSpPr>
            <p:cNvPr id="12"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8109968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9.xml><?xml version="1.0" encoding="utf-8"?>
<p:sldLayout xmlns:a="http://schemas.openxmlformats.org/drawingml/2006/main" xmlns:r="http://schemas.openxmlformats.org/officeDocument/2006/relationships" xmlns:p="http://schemas.openxmlformats.org/presentationml/2006/main"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9181961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025829662"/>
      </p:ext>
    </p:extLst>
  </p:cSld>
  <p:clrMapOvr>
    <a:masterClrMapping/>
  </p:clrMapOvr>
  <p:transition>
    <p:fade/>
  </p:transition>
</p:sldLayout>
</file>

<file path=ppt/slideLayouts/slideLayout260.xml><?xml version="1.0" encoding="utf-8"?>
<p:sldLayout xmlns:a="http://schemas.openxmlformats.org/drawingml/2006/main" xmlns:r="http://schemas.openxmlformats.org/officeDocument/2006/relationships" xmlns:p="http://schemas.openxmlformats.org/presentationml/2006/main"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7165083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61.xml><?xml version="1.0" encoding="utf-8"?>
<p:sldLayout xmlns:a="http://schemas.openxmlformats.org/drawingml/2006/main" xmlns:r="http://schemas.openxmlformats.org/officeDocument/2006/relationships" xmlns:p="http://schemas.openxmlformats.org/presentationml/2006/main"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64628694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2_Walkin">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2435840" cy="6995160"/>
          </a:xfrm>
          <a:prstGeom prst="rect">
            <a:avLst/>
          </a:prstGeom>
        </p:spPr>
      </p:pic>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invGray">
          <a:xfrm>
            <a:off x="0" y="0"/>
            <a:ext cx="12435840" cy="6995160"/>
          </a:xfrm>
          <a:prstGeom prst="rect">
            <a:avLst/>
          </a:prstGeom>
          <a:solidFill>
            <a:srgbClr val="000000">
              <a:alpha val="2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638" y="2137126"/>
            <a:ext cx="6402388" cy="1807811"/>
          </a:xfrm>
          <a:noFill/>
        </p:spPr>
        <p:txBody>
          <a:bodyPr lIns="146304" tIns="91440" rIns="146304" bIns="91440" anchor="t" anchorCtr="0"/>
          <a:lstStyle>
            <a:lvl1pPr>
              <a:defRPr sz="5400" spc="-100" baseline="0">
                <a:gradFill>
                  <a:gsLst>
                    <a:gs pos="84066">
                      <a:srgbClr val="FFFFFF"/>
                    </a:gs>
                    <a:gs pos="57576">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4638" y="3954463"/>
            <a:ext cx="6402388" cy="1710429"/>
          </a:xfrm>
        </p:spPr>
        <p:txBody>
          <a:bodyPr tIns="109728" bIns="109728">
            <a:noAutofit/>
          </a:bodyPr>
          <a:lstStyle>
            <a:lvl1pPr marL="0" indent="0">
              <a:spcBef>
                <a:spcPts val="0"/>
              </a:spcBef>
              <a:buNone/>
              <a:defRPr sz="2400" baseline="0">
                <a:gradFill>
                  <a:gsLst>
                    <a:gs pos="84066">
                      <a:srgbClr val="FFFFFF"/>
                    </a:gs>
                    <a:gs pos="57576">
                      <a:srgbClr val="FFFFFF"/>
                    </a:gs>
                  </a:gsLst>
                  <a:lin ang="5400000" scaled="0"/>
                </a:gradFill>
                <a:latin typeface="+mn-lt"/>
              </a:defRPr>
            </a:lvl1pPr>
          </a:lstStyle>
          <a:p>
            <a:pPr lvl="0"/>
            <a:r>
              <a:rPr lang="en-US" dirty="0"/>
              <a:t>Presenter | Date</a:t>
            </a:r>
          </a:p>
        </p:txBody>
      </p:sp>
      <p:pic>
        <p:nvPicPr>
          <p:cNvPr id="8" name="Picture 7" hidden="1"/>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grayWhite">
          <a:xfrm>
            <a:off x="457580" y="6243964"/>
            <a:ext cx="1280160" cy="273038"/>
          </a:xfrm>
          <a:prstGeom prst="rect">
            <a:avLst/>
          </a:prstGeom>
        </p:spPr>
      </p:pic>
      <p:pic>
        <p:nvPicPr>
          <p:cNvPr id="10" name="Picture 9"/>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457580" y="6194255"/>
            <a:ext cx="1463409" cy="320845"/>
          </a:xfrm>
          <a:prstGeom prst="rect">
            <a:avLst/>
          </a:prstGeom>
        </p:spPr>
      </p:pic>
    </p:spTree>
    <p:extLst>
      <p:ext uri="{BB962C8B-B14F-4D97-AF65-F5344CB8AC3E}">
        <p14:creationId xmlns:p14="http://schemas.microsoft.com/office/powerpoint/2010/main" val="24754944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1_Walkin">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2435840" cy="6995160"/>
          </a:xfrm>
          <a:prstGeom prst="rect">
            <a:avLst/>
          </a:prstGeom>
        </p:spPr>
      </p:pic>
      <p:sp>
        <p:nvSpPr>
          <p:cNvPr id="10" name="Rectangle 9"/>
          <p:cNvSpPr/>
          <p:nvPr userDrawn="1"/>
        </p:nvSpPr>
        <p:spPr bwMode="gray">
          <a:xfrm>
            <a:off x="0" y="0"/>
            <a:ext cx="12435840" cy="6995160"/>
          </a:xfrm>
          <a:prstGeom prst="rect">
            <a:avLst/>
          </a:prstGeom>
          <a:solidFill>
            <a:srgbClr val="000000">
              <a:alpha val="1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2134430"/>
            <a:ext cx="6402388" cy="896112"/>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a:t>Event name here</a:t>
            </a:r>
          </a:p>
        </p:txBody>
      </p:sp>
      <p:sp>
        <p:nvSpPr>
          <p:cNvPr id="3" name="Text Placeholder 2"/>
          <p:cNvSpPr>
            <a:spLocks noGrp="1"/>
          </p:cNvSpPr>
          <p:nvPr>
            <p:ph type="body" sz="quarter" idx="14" hasCustomPrompt="1"/>
          </p:nvPr>
        </p:nvSpPr>
        <p:spPr bwMode="auto">
          <a:xfrm>
            <a:off x="273050" y="3063240"/>
            <a:ext cx="6402388" cy="731528"/>
          </a:xfrm>
        </p:spPr>
        <p:txBody>
          <a:bodyPr tIns="109728" bIns="109728">
            <a:noAutofit/>
          </a:bodyPr>
          <a:lstStyle>
            <a:lvl1pPr marL="0" indent="0">
              <a:spcBef>
                <a:spcPts val="0"/>
              </a:spcBef>
              <a:buNone/>
              <a:defRPr sz="2400">
                <a:gradFill>
                  <a:gsLst>
                    <a:gs pos="57576">
                      <a:srgbClr val="FFFFFF"/>
                    </a:gs>
                    <a:gs pos="35000">
                      <a:srgbClr val="FFFFFF"/>
                    </a:gs>
                  </a:gsLst>
                  <a:lin ang="5400000" scaled="0"/>
                </a:gradFill>
                <a:latin typeface="+mn-lt"/>
              </a:defRPr>
            </a:lvl1pPr>
          </a:lstStyle>
          <a:p>
            <a:pPr lvl="0"/>
            <a:r>
              <a:rPr lang="en-US" dirty="0"/>
              <a:t>City | Date</a:t>
            </a:r>
          </a:p>
        </p:txBody>
      </p:sp>
      <p:pic>
        <p:nvPicPr>
          <p:cNvPr id="8" name="Picture 7" hidden="1"/>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grayWhite">
          <a:xfrm>
            <a:off x="457580" y="6243964"/>
            <a:ext cx="1280160" cy="273038"/>
          </a:xfrm>
          <a:prstGeom prst="rect">
            <a:avLst/>
          </a:prstGeom>
        </p:spPr>
      </p:pic>
      <p:pic>
        <p:nvPicPr>
          <p:cNvPr id="11" name="Picture 10"/>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457580" y="6194255"/>
            <a:ext cx="1463409" cy="320845"/>
          </a:xfrm>
          <a:prstGeom prst="rect">
            <a:avLst/>
          </a:prstGeom>
        </p:spPr>
      </p:pic>
    </p:spTree>
    <p:extLst>
      <p:ext uri="{BB962C8B-B14F-4D97-AF65-F5344CB8AC3E}">
        <p14:creationId xmlns:p14="http://schemas.microsoft.com/office/powerpoint/2010/main" val="31479587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chemeClr val="tx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74702" y="2138228"/>
            <a:ext cx="6402388" cy="1828800"/>
          </a:xfrm>
          <a:noFill/>
        </p:spPr>
        <p:txBody>
          <a:bodyPr lIns="146304" tIns="91440" rIns="146304" bIns="91440" anchor="t" anchorCtr="0"/>
          <a:lstStyle>
            <a:lvl1pPr>
              <a:defRPr sz="5400" b="1" spc="-100" baseline="0">
                <a:gradFill>
                  <a:gsLst>
                    <a:gs pos="57576">
                      <a:srgbClr val="FFFFFF"/>
                    </a:gs>
                    <a:gs pos="35000">
                      <a:srgbClr val="FFFFFF"/>
                    </a:gs>
                  </a:gsLst>
                  <a:lin ang="5400000" scaled="0"/>
                </a:gradFill>
                <a:latin typeface="Segoe Pro" panose="020B0502040504020203" pitchFamily="34" charset="0"/>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6402388"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pic>
        <p:nvPicPr>
          <p:cNvPr id="7" name="Picture 6" hidden="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7580" y="6243964"/>
            <a:ext cx="1280160" cy="273038"/>
          </a:xfrm>
          <a:prstGeom prst="rect">
            <a:avLst/>
          </a:prstGeom>
        </p:spPr>
      </p:pic>
      <p:pic>
        <p:nvPicPr>
          <p:cNvPr id="6" name="Picture 5"/>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457580" y="6194255"/>
            <a:ext cx="1463409" cy="320845"/>
          </a:xfrm>
          <a:prstGeom prst="rect">
            <a:avLst/>
          </a:prstGeom>
        </p:spPr>
      </p:pic>
      <p:sp>
        <p:nvSpPr>
          <p:cNvPr id="8" name="Content Placeholder 5"/>
          <p:cNvSpPr>
            <a:spLocks noGrp="1"/>
          </p:cNvSpPr>
          <p:nvPr>
            <p:ph sz="quarter" idx="11"/>
          </p:nvPr>
        </p:nvSpPr>
        <p:spPr>
          <a:xfrm>
            <a:off x="274638" y="296863"/>
            <a:ext cx="4249236" cy="433965"/>
          </a:xfrm>
        </p:spPr>
        <p:txBody>
          <a:bodyPr lIns="182880" rIns="182880"/>
          <a:lstStyle>
            <a:lvl1pPr marL="0" indent="0">
              <a:buNone/>
              <a:defRPr lang="en-US" sz="1800" kern="1200" spc="-100" baseline="0" dirty="0" smtClean="0">
                <a:gradFill>
                  <a:gsLst>
                    <a:gs pos="5556">
                      <a:schemeClr val="bg1"/>
                    </a:gs>
                    <a:gs pos="27000">
                      <a:schemeClr val="bg1"/>
                    </a:gs>
                  </a:gsLst>
                  <a:lin ang="0" scaled="0"/>
                </a:gradFill>
                <a:latin typeface="+mn-lt"/>
                <a:ea typeface="+mn-ea"/>
                <a:cs typeface="Segoe UI" panose="020B0502040204020203" pitchFamily="34" charset="0"/>
              </a:defRPr>
            </a:lvl1pPr>
          </a:lstStyle>
          <a:p>
            <a:pPr marL="0" marR="0" lvl="0" indent="0" algn="l" defTabSz="914377" rtl="0" eaLnBrk="1" fontAlgn="auto" latinLnBrk="0" hangingPunct="1">
              <a:lnSpc>
                <a:spcPct val="90000"/>
              </a:lnSpc>
              <a:spcBef>
                <a:spcPct val="20000"/>
              </a:spcBef>
              <a:spcAft>
                <a:spcPts val="0"/>
              </a:spcAft>
              <a:buClrTx/>
              <a:buSzPct val="90000"/>
              <a:buFont typeface="Arial" pitchFamily="34" charset="0"/>
              <a:buNone/>
              <a:tabLst/>
            </a:pPr>
            <a:r>
              <a:rPr lang="en-US" dirty="0"/>
              <a:t>Click to edit Master text styles</a:t>
            </a:r>
          </a:p>
        </p:txBody>
      </p:sp>
      <p:sp>
        <p:nvSpPr>
          <p:cNvPr id="2" name="Footer Placeholder 1"/>
          <p:cNvSpPr>
            <a:spLocks noGrp="1"/>
          </p:cNvSpPr>
          <p:nvPr>
            <p:ph type="ftr" sz="quarter" idx="15"/>
          </p:nvPr>
        </p:nvSpPr>
        <p:spPr/>
        <p:txBody>
          <a:bodyPr/>
          <a:lstStyle>
            <a:lvl1pPr>
              <a:defRPr>
                <a:solidFill>
                  <a:schemeClr val="bg1"/>
                </a:solidFill>
              </a:defRPr>
            </a:lvl1pPr>
          </a:lstStyle>
          <a:p>
            <a:r>
              <a:rPr lang="en-US">
                <a:solidFill>
                  <a:srgbClr val="FFFFFF"/>
                </a:solidFill>
              </a:rPr>
              <a:t>Windows 10 Product Overview</a:t>
            </a:r>
            <a:endParaRPr lang="en-US" dirty="0">
              <a:solidFill>
                <a:srgbClr val="FFFFFF"/>
              </a:solidFill>
            </a:endParaRPr>
          </a:p>
        </p:txBody>
      </p:sp>
      <p:sp>
        <p:nvSpPr>
          <p:cNvPr id="4" name="Slide Number Placeholder 3"/>
          <p:cNvSpPr>
            <a:spLocks noGrp="1"/>
          </p:cNvSpPr>
          <p:nvPr>
            <p:ph type="sldNum" sz="quarter" idx="16"/>
          </p:nvPr>
        </p:nvSpPr>
        <p:spPr/>
        <p:txBody>
          <a:bodyPr/>
          <a:lstStyle>
            <a:lvl1pPr>
              <a:defRPr>
                <a:solidFill>
                  <a:schemeClr val="bg1"/>
                </a:solidFill>
              </a:defRPr>
            </a:lvl1pPr>
          </a:lstStyle>
          <a:p>
            <a:fld id="{6503E857-4F15-4ECA-BD4D-D22AAAB9E67A}" type="slidenum">
              <a:rPr lang="en-US" smtClean="0">
                <a:solidFill>
                  <a:srgbClr val="FFFFFF"/>
                </a:solidFill>
              </a:rPr>
              <a:pPr/>
              <a:t>‹#›</a:t>
            </a:fld>
            <a:endParaRPr lang="en-US" dirty="0">
              <a:solidFill>
                <a:srgbClr val="FFFFFF"/>
              </a:solidFill>
            </a:endParaRPr>
          </a:p>
        </p:txBody>
      </p:sp>
    </p:spTree>
    <p:extLst>
      <p:ext uri="{BB962C8B-B14F-4D97-AF65-F5344CB8AC3E}">
        <p14:creationId xmlns:p14="http://schemas.microsoft.com/office/powerpoint/2010/main" val="31271867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35203"/>
            <a:ext cx="91439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82880"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hidden="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57580" y="6243237"/>
            <a:ext cx="1280160" cy="274492"/>
          </a:xfrm>
          <a:prstGeom prst="rect">
            <a:avLst/>
          </a:prstGeom>
        </p:spPr>
      </p:pic>
      <p:pic>
        <p:nvPicPr>
          <p:cNvPr id="4" name="Picture 3"/>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457580" y="6194255"/>
            <a:ext cx="1463409" cy="320845"/>
          </a:xfrm>
          <a:prstGeom prst="rect">
            <a:avLst/>
          </a:prstGeom>
        </p:spPr>
      </p:pic>
    </p:spTree>
    <p:extLst>
      <p:ext uri="{BB962C8B-B14F-4D97-AF65-F5344CB8AC3E}">
        <p14:creationId xmlns:p14="http://schemas.microsoft.com/office/powerpoint/2010/main" val="263788147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Footer Placeholder 2"/>
          <p:cNvSpPr>
            <a:spLocks noGrp="1"/>
          </p:cNvSpPr>
          <p:nvPr>
            <p:ph type="ftr" sz="quarter" idx="3"/>
          </p:nvPr>
        </p:nvSpPr>
        <p:spPr>
          <a:xfrm>
            <a:off x="0" y="6623050"/>
            <a:ext cx="4197350" cy="371475"/>
          </a:xfrm>
          <a:prstGeom prst="rect">
            <a:avLst/>
          </a:prstGeom>
        </p:spPr>
        <p:txBody>
          <a:bodyPr vert="horz" lIns="182880" tIns="45720" rIns="182880" bIns="45720" rtlCol="0" anchor="ctr"/>
          <a:lstStyle>
            <a:lvl1pPr algn="l">
              <a:defRPr sz="1000">
                <a:solidFill>
                  <a:schemeClr val="tx1">
                    <a:tint val="75000"/>
                  </a:schemeClr>
                </a:solidFill>
              </a:defRPr>
            </a:lvl1pPr>
          </a:lstStyle>
          <a:p>
            <a:r>
              <a:rPr lang="en-US">
                <a:solidFill>
                  <a:srgbClr val="505050">
                    <a:tint val="75000"/>
                  </a:srgbClr>
                </a:solidFill>
              </a:rPr>
              <a:t>Windows 10 Product Overview</a:t>
            </a:r>
            <a:endParaRPr lang="en-US" dirty="0">
              <a:solidFill>
                <a:srgbClr val="505050">
                  <a:tint val="75000"/>
                </a:srgbClr>
              </a:solidFill>
            </a:endParaRPr>
          </a:p>
        </p:txBody>
      </p:sp>
      <p:sp>
        <p:nvSpPr>
          <p:cNvPr id="5" name="Slide Number Placeholder 5"/>
          <p:cNvSpPr>
            <a:spLocks noGrp="1"/>
          </p:cNvSpPr>
          <p:nvPr>
            <p:ph type="sldNum" sz="quarter" idx="4"/>
          </p:nvPr>
        </p:nvSpPr>
        <p:spPr>
          <a:xfrm>
            <a:off x="9639300" y="6623050"/>
            <a:ext cx="2797175" cy="371475"/>
          </a:xfrm>
          <a:prstGeom prst="rect">
            <a:avLst/>
          </a:prstGeom>
        </p:spPr>
        <p:txBody>
          <a:bodyPr vert="horz" lIns="182880" tIns="45720" rIns="182880" bIns="45720" rtlCol="0" anchor="ctr"/>
          <a:lstStyle>
            <a:lvl1pPr algn="r">
              <a:defRPr sz="1000">
                <a:solidFill>
                  <a:schemeClr val="tx1">
                    <a:tint val="75000"/>
                  </a:schemeClr>
                </a:solidFill>
              </a:defRPr>
            </a:lvl1pPr>
          </a:lstStyle>
          <a:p>
            <a:fld id="{6503E857-4F15-4ECA-BD4D-D22AAAB9E67A}" type="slidenum">
              <a:rPr lang="en-US" smtClean="0">
                <a:solidFill>
                  <a:srgbClr val="505050">
                    <a:tint val="75000"/>
                  </a:srgbClr>
                </a:solidFill>
              </a:rPr>
              <a:pPr/>
              <a:t>‹#›</a:t>
            </a:fld>
            <a:endParaRPr lang="en-US" dirty="0">
              <a:solidFill>
                <a:srgbClr val="505050">
                  <a:tint val="75000"/>
                </a:srgbClr>
              </a:solidFill>
            </a:endParaRPr>
          </a:p>
        </p:txBody>
      </p:sp>
    </p:spTree>
    <p:extLst>
      <p:ext uri="{BB962C8B-B14F-4D97-AF65-F5344CB8AC3E}">
        <p14:creationId xmlns:p14="http://schemas.microsoft.com/office/powerpoint/2010/main" val="4071476287"/>
      </p:ext>
    </p:extLst>
  </p:cSld>
  <p:clrMapOvr>
    <a:masterClrMapping/>
  </p:clrMapOvr>
  <p:transition>
    <p:fade/>
  </p:transition>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5_Title &amp; 2-color Non-bulleted text">
    <p:spTree>
      <p:nvGrpSpPr>
        <p:cNvPr id="1" name=""/>
        <p:cNvGrpSpPr/>
        <p:nvPr/>
      </p:nvGrpSpPr>
      <p:grpSpPr>
        <a:xfrm>
          <a:off x="0" y="0"/>
          <a:ext cx="0" cy="0"/>
          <a:chOff x="0" y="0"/>
          <a:chExt cx="0" cy="0"/>
        </a:xfrm>
      </p:grpSpPr>
      <p:sp>
        <p:nvSpPr>
          <p:cNvPr id="10" name="Rectangle 9"/>
          <p:cNvSpPr/>
          <p:nvPr userDrawn="1"/>
        </p:nvSpPr>
        <p:spPr bwMode="auto">
          <a:xfrm>
            <a:off x="-1" y="6515099"/>
            <a:ext cx="12436475" cy="4794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Footer Placeholder 2"/>
          <p:cNvSpPr>
            <a:spLocks noGrp="1"/>
          </p:cNvSpPr>
          <p:nvPr>
            <p:ph type="ftr" sz="quarter" idx="3"/>
          </p:nvPr>
        </p:nvSpPr>
        <p:spPr>
          <a:xfrm>
            <a:off x="274320" y="6612890"/>
            <a:ext cx="4197350" cy="371475"/>
          </a:xfrm>
          <a:prstGeom prst="rect">
            <a:avLst/>
          </a:prstGeom>
        </p:spPr>
        <p:txBody>
          <a:bodyPr vert="horz" lIns="182880" tIns="45720" rIns="182880" bIns="45720" rtlCol="0" anchor="ctr"/>
          <a:lstStyle>
            <a:lvl1pPr algn="l">
              <a:defRPr sz="1000">
                <a:gradFill>
                  <a:gsLst>
                    <a:gs pos="0">
                      <a:srgbClr val="FFFFFF"/>
                    </a:gs>
                    <a:gs pos="100000">
                      <a:srgbClr val="FFFFFF"/>
                    </a:gs>
                  </a:gsLst>
                  <a:lin ang="5400000" scaled="0"/>
                </a:gradFill>
              </a:defRPr>
            </a:lvl1pPr>
          </a:lstStyle>
          <a:p>
            <a:r>
              <a:rPr lang="en-US" dirty="0"/>
              <a:t>Windows 10 Product Overview</a:t>
            </a:r>
          </a:p>
        </p:txBody>
      </p:sp>
      <p:sp>
        <p:nvSpPr>
          <p:cNvPr id="5" name="Slide Number Placeholder 5"/>
          <p:cNvSpPr>
            <a:spLocks noGrp="1"/>
          </p:cNvSpPr>
          <p:nvPr>
            <p:ph type="sldNum" sz="quarter" idx="4"/>
          </p:nvPr>
        </p:nvSpPr>
        <p:spPr>
          <a:xfrm>
            <a:off x="9354820" y="6612890"/>
            <a:ext cx="2797175" cy="371475"/>
          </a:xfrm>
          <a:prstGeom prst="rect">
            <a:avLst/>
          </a:prstGeom>
        </p:spPr>
        <p:txBody>
          <a:bodyPr vert="horz" lIns="182880" tIns="45720" rIns="182880" bIns="45720" rtlCol="0" anchor="ctr"/>
          <a:lstStyle>
            <a:lvl1pPr algn="r">
              <a:defRPr sz="1000">
                <a:gradFill>
                  <a:gsLst>
                    <a:gs pos="0">
                      <a:srgbClr val="FFFFFF"/>
                    </a:gs>
                    <a:gs pos="100000">
                      <a:srgbClr val="FFFFFF"/>
                    </a:gs>
                  </a:gsLst>
                  <a:lin ang="5400000" scaled="0"/>
                </a:gradFill>
              </a:defRPr>
            </a:lvl1pPr>
          </a:lstStyle>
          <a:p>
            <a:fld id="{6503E857-4F15-4ECA-BD4D-D22AAAB9E67A}" type="slidenum">
              <a:rPr lang="en-US" smtClean="0"/>
              <a:pPr/>
              <a:t>‹#›</a:t>
            </a:fld>
            <a:endParaRPr lang="en-US" dirty="0"/>
          </a:p>
        </p:txBody>
      </p:sp>
      <p:sp>
        <p:nvSpPr>
          <p:cNvPr id="11" name="Title 1"/>
          <p:cNvSpPr>
            <a:spLocks noGrp="1"/>
          </p:cNvSpPr>
          <p:nvPr>
            <p:ph type="title"/>
          </p:nvPr>
        </p:nvSpPr>
        <p:spPr>
          <a:xfrm>
            <a:off x="274639" y="749808"/>
            <a:ext cx="11889564" cy="917575"/>
          </a:xfrm>
        </p:spPr>
        <p:txBody>
          <a:bodyPr/>
          <a:lstStyle/>
          <a:p>
            <a:r>
              <a:rPr lang="en-US" dirty="0"/>
              <a:t>Click to edit Master title style</a:t>
            </a:r>
          </a:p>
        </p:txBody>
      </p:sp>
      <p:sp>
        <p:nvSpPr>
          <p:cNvPr id="12" name="Text Placeholder 5"/>
          <p:cNvSpPr>
            <a:spLocks noGrp="1"/>
          </p:cNvSpPr>
          <p:nvPr>
            <p:ph type="body" sz="quarter" idx="10"/>
          </p:nvPr>
        </p:nvSpPr>
        <p:spPr>
          <a:xfrm>
            <a:off x="274638" y="1670051"/>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5"/>
          <p:cNvSpPr>
            <a:spLocks noGrp="1"/>
          </p:cNvSpPr>
          <p:nvPr>
            <p:ph sz="quarter" idx="11"/>
          </p:nvPr>
        </p:nvSpPr>
        <p:spPr>
          <a:xfrm>
            <a:off x="274638" y="296863"/>
            <a:ext cx="4249236" cy="433965"/>
          </a:xfrm>
        </p:spPr>
        <p:txBody>
          <a:bodyPr lIns="182880" rIns="182880"/>
          <a:lstStyle>
            <a:lvl1pPr marL="0" indent="0">
              <a:buNone/>
              <a:defRPr lang="en-US" sz="1800" kern="1200" spc="-100" baseline="0" dirty="0" smtClean="0">
                <a:gradFill>
                  <a:gsLst>
                    <a:gs pos="5556">
                      <a:schemeClr val="tx2"/>
                    </a:gs>
                    <a:gs pos="27000">
                      <a:schemeClr val="tx2"/>
                    </a:gs>
                  </a:gsLst>
                  <a:lin ang="0" scaled="0"/>
                </a:gradFill>
                <a:latin typeface="+mn-lt"/>
                <a:ea typeface="+mn-ea"/>
                <a:cs typeface="Segoe UI" panose="020B0502040204020203" pitchFamily="34" charset="0"/>
              </a:defRPr>
            </a:lvl1pPr>
          </a:lstStyle>
          <a:p>
            <a:pPr marL="0" marR="0" lvl="0" indent="0" algn="l" defTabSz="914377" rtl="0" eaLnBrk="1" fontAlgn="auto" latinLnBrk="0" hangingPunct="1">
              <a:lnSpc>
                <a:spcPct val="90000"/>
              </a:lnSpc>
              <a:spcBef>
                <a:spcPct val="20000"/>
              </a:spcBef>
              <a:spcAft>
                <a:spcPts val="0"/>
              </a:spcAft>
              <a:buClrTx/>
              <a:buSzPct val="90000"/>
              <a:buFont typeface="Arial" pitchFamily="34" charset="0"/>
              <a:buNone/>
              <a:tabLst/>
            </a:pPr>
            <a:r>
              <a:rPr lang="en-US" dirty="0"/>
              <a:t>Click to edit Master text styles</a:t>
            </a:r>
          </a:p>
        </p:txBody>
      </p:sp>
    </p:spTree>
    <p:extLst>
      <p:ext uri="{BB962C8B-B14F-4D97-AF65-F5344CB8AC3E}">
        <p14:creationId xmlns:p14="http://schemas.microsoft.com/office/powerpoint/2010/main" val="2110644209"/>
      </p:ext>
    </p:extLst>
  </p:cSld>
  <p:clrMapOvr>
    <a:masterClrMapping/>
  </p:clrMapOvr>
  <p:transition>
    <p:fade/>
  </p:transition>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6_Title &amp; 2-color Non-bulleted text">
    <p:spTree>
      <p:nvGrpSpPr>
        <p:cNvPr id="1" name=""/>
        <p:cNvGrpSpPr/>
        <p:nvPr/>
      </p:nvGrpSpPr>
      <p:grpSpPr>
        <a:xfrm>
          <a:off x="0" y="0"/>
          <a:ext cx="0" cy="0"/>
          <a:chOff x="0" y="0"/>
          <a:chExt cx="0" cy="0"/>
        </a:xfrm>
      </p:grpSpPr>
      <p:sp>
        <p:nvSpPr>
          <p:cNvPr id="8" name="Rectangle 7"/>
          <p:cNvSpPr/>
          <p:nvPr userDrawn="1"/>
        </p:nvSpPr>
        <p:spPr bwMode="auto">
          <a:xfrm>
            <a:off x="1" y="0"/>
            <a:ext cx="6216650"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Footer Placeholder 2"/>
          <p:cNvSpPr>
            <a:spLocks noGrp="1"/>
          </p:cNvSpPr>
          <p:nvPr>
            <p:ph type="ftr" sz="quarter" idx="3"/>
          </p:nvPr>
        </p:nvSpPr>
        <p:spPr>
          <a:xfrm>
            <a:off x="274320" y="6612890"/>
            <a:ext cx="4197350" cy="371475"/>
          </a:xfrm>
          <a:prstGeom prst="rect">
            <a:avLst/>
          </a:prstGeom>
        </p:spPr>
        <p:txBody>
          <a:bodyPr vert="horz" lIns="182880" tIns="45720" rIns="182880" bIns="45720" rtlCol="0" anchor="ctr"/>
          <a:lstStyle>
            <a:lvl1pPr algn="l">
              <a:defRPr sz="1000">
                <a:gradFill>
                  <a:gsLst>
                    <a:gs pos="0">
                      <a:srgbClr val="FFFFFF"/>
                    </a:gs>
                    <a:gs pos="100000">
                      <a:srgbClr val="FFFFFF"/>
                    </a:gs>
                  </a:gsLst>
                  <a:lin ang="5400000" scaled="0"/>
                </a:gradFill>
              </a:defRPr>
            </a:lvl1pPr>
          </a:lstStyle>
          <a:p>
            <a:r>
              <a:rPr lang="en-US" dirty="0"/>
              <a:t>Windows 10 Product Overview</a:t>
            </a:r>
          </a:p>
        </p:txBody>
      </p:sp>
      <p:sp>
        <p:nvSpPr>
          <p:cNvPr id="5" name="Slide Number Placeholder 5"/>
          <p:cNvSpPr>
            <a:spLocks noGrp="1"/>
          </p:cNvSpPr>
          <p:nvPr>
            <p:ph type="sldNum" sz="quarter" idx="4"/>
          </p:nvPr>
        </p:nvSpPr>
        <p:spPr>
          <a:xfrm>
            <a:off x="9354820" y="6612890"/>
            <a:ext cx="2797175" cy="371475"/>
          </a:xfrm>
          <a:prstGeom prst="rect">
            <a:avLst/>
          </a:prstGeom>
        </p:spPr>
        <p:txBody>
          <a:bodyPr vert="horz" lIns="182880" tIns="45720" rIns="182880" bIns="45720" rtlCol="0" anchor="ctr"/>
          <a:lstStyle>
            <a:lvl1pPr algn="r">
              <a:defRPr sz="1000">
                <a:gradFill>
                  <a:gsLst>
                    <a:gs pos="0">
                      <a:srgbClr val="FFFFFF"/>
                    </a:gs>
                    <a:gs pos="100000">
                      <a:srgbClr val="FFFFFF"/>
                    </a:gs>
                  </a:gsLst>
                  <a:lin ang="5400000" scaled="0"/>
                </a:gradFill>
              </a:defRPr>
            </a:lvl1pPr>
          </a:lstStyle>
          <a:p>
            <a:fld id="{6503E857-4F15-4ECA-BD4D-D22AAAB9E67A}" type="slidenum">
              <a:rPr lang="en-US" smtClean="0"/>
              <a:pPr/>
              <a:t>‹#›</a:t>
            </a:fld>
            <a:endParaRPr lang="en-US" dirty="0"/>
          </a:p>
        </p:txBody>
      </p:sp>
      <p:sp>
        <p:nvSpPr>
          <p:cNvPr id="11" name="Title 1"/>
          <p:cNvSpPr>
            <a:spLocks noGrp="1"/>
          </p:cNvSpPr>
          <p:nvPr>
            <p:ph type="title"/>
          </p:nvPr>
        </p:nvSpPr>
        <p:spPr>
          <a:xfrm>
            <a:off x="274639" y="749808"/>
            <a:ext cx="5942012" cy="917575"/>
          </a:xfrm>
        </p:spPr>
        <p:txBody>
          <a:bodyPr/>
          <a:lstStyle>
            <a:lvl1pPr>
              <a:defRPr>
                <a:gradFill>
                  <a:gsLst>
                    <a:gs pos="1250">
                      <a:schemeClr val="bg1"/>
                    </a:gs>
                    <a:gs pos="100000">
                      <a:schemeClr val="bg1"/>
                    </a:gs>
                  </a:gsLst>
                  <a:lin ang="5400000" scaled="0"/>
                </a:gradFill>
              </a:defRPr>
            </a:lvl1pPr>
          </a:lstStyle>
          <a:p>
            <a:r>
              <a:rPr lang="en-US" dirty="0"/>
              <a:t>Click to edit Master title style</a:t>
            </a:r>
          </a:p>
        </p:txBody>
      </p:sp>
      <p:sp>
        <p:nvSpPr>
          <p:cNvPr id="12" name="Text Placeholder 5"/>
          <p:cNvSpPr>
            <a:spLocks noGrp="1"/>
          </p:cNvSpPr>
          <p:nvPr>
            <p:ph type="body" sz="quarter" idx="10"/>
          </p:nvPr>
        </p:nvSpPr>
        <p:spPr>
          <a:xfrm>
            <a:off x="274638" y="1670051"/>
            <a:ext cx="5940831" cy="2579168"/>
          </a:xfrm>
        </p:spPr>
        <p:txBody>
          <a:bodyPr/>
          <a:lstStyle>
            <a:lvl1pPr marL="0" indent="0">
              <a:buNone/>
              <a:defRPr>
                <a:gradFill>
                  <a:gsLst>
                    <a:gs pos="1250">
                      <a:schemeClr val="bg1"/>
                    </a:gs>
                    <a:gs pos="100000">
                      <a:schemeClr val="bg1"/>
                    </a:gs>
                  </a:gsLst>
                  <a:lin ang="5400000" scaled="0"/>
                </a:gradFill>
              </a:defRPr>
            </a:lvl1pPr>
            <a:lvl2pPr marL="0" indent="0">
              <a:buFontTx/>
              <a:buNone/>
              <a:defRPr sz="2000">
                <a:gradFill>
                  <a:gsLst>
                    <a:gs pos="1250">
                      <a:schemeClr val="bg1"/>
                    </a:gs>
                    <a:gs pos="100000">
                      <a:schemeClr val="bg1"/>
                    </a:gs>
                  </a:gsLst>
                  <a:lin ang="5400000" scaled="0"/>
                </a:gradFill>
              </a:defRPr>
            </a:lvl2pPr>
            <a:lvl3pPr marL="228600" indent="0">
              <a:buNone/>
              <a:defRPr>
                <a:gradFill>
                  <a:gsLst>
                    <a:gs pos="1250">
                      <a:schemeClr val="bg1"/>
                    </a:gs>
                    <a:gs pos="100000">
                      <a:schemeClr val="bg1"/>
                    </a:gs>
                  </a:gsLst>
                  <a:lin ang="5400000" scaled="0"/>
                </a:gradFill>
              </a:defRPr>
            </a:lvl3pPr>
            <a:lvl4pPr marL="457200" indent="0">
              <a:buNone/>
              <a:defRPr>
                <a:gradFill>
                  <a:gsLst>
                    <a:gs pos="1250">
                      <a:schemeClr val="bg1"/>
                    </a:gs>
                    <a:gs pos="100000">
                      <a:schemeClr val="bg1"/>
                    </a:gs>
                  </a:gsLst>
                  <a:lin ang="5400000" scaled="0"/>
                </a:gradFill>
              </a:defRPr>
            </a:lvl4pPr>
            <a:lvl5pPr marL="685800" indent="0">
              <a:buNone/>
              <a:defRPr>
                <a:gradFill>
                  <a:gsLst>
                    <a:gs pos="1250">
                      <a:schemeClr val="bg1"/>
                    </a:gs>
                    <a:gs pos="100000">
                      <a:schemeClr val="bg1"/>
                    </a:gs>
                  </a:gsLst>
                  <a:lin ang="5400000" scaled="0"/>
                </a:gra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5"/>
          <p:cNvSpPr>
            <a:spLocks noGrp="1"/>
          </p:cNvSpPr>
          <p:nvPr>
            <p:ph sz="quarter" idx="11"/>
          </p:nvPr>
        </p:nvSpPr>
        <p:spPr>
          <a:xfrm>
            <a:off x="274638" y="296863"/>
            <a:ext cx="4249236" cy="433965"/>
          </a:xfrm>
        </p:spPr>
        <p:txBody>
          <a:bodyPr lIns="182880" rIns="182880"/>
          <a:lstStyle>
            <a:lvl1pPr marL="0" indent="0">
              <a:buNone/>
              <a:defRPr lang="en-US" sz="1800" kern="1200" spc="0" baseline="0" dirty="0" smtClean="0">
                <a:gradFill>
                  <a:gsLst>
                    <a:gs pos="5556">
                      <a:schemeClr val="bg1"/>
                    </a:gs>
                    <a:gs pos="100000">
                      <a:schemeClr val="bg1"/>
                    </a:gs>
                  </a:gsLst>
                  <a:lin ang="0" scaled="0"/>
                </a:gradFill>
                <a:latin typeface="+mn-lt"/>
                <a:ea typeface="+mn-ea"/>
                <a:cs typeface="Segoe UI" panose="020B0502040204020203" pitchFamily="34" charset="0"/>
              </a:defRPr>
            </a:lvl1pPr>
          </a:lstStyle>
          <a:p>
            <a:pPr marL="0" marR="0" lvl="0" indent="0" algn="l" defTabSz="914377" rtl="0" eaLnBrk="1" fontAlgn="auto" latinLnBrk="0" hangingPunct="1">
              <a:lnSpc>
                <a:spcPct val="90000"/>
              </a:lnSpc>
              <a:spcBef>
                <a:spcPct val="20000"/>
              </a:spcBef>
              <a:spcAft>
                <a:spcPts val="0"/>
              </a:spcAft>
              <a:buClrTx/>
              <a:buSzPct val="90000"/>
              <a:buFont typeface="Arial" pitchFamily="34" charset="0"/>
              <a:buNone/>
              <a:tabLst/>
            </a:pPr>
            <a:r>
              <a:rPr lang="en-US" dirty="0"/>
              <a:t>Click to edit Master text styles</a:t>
            </a:r>
          </a:p>
        </p:txBody>
      </p:sp>
    </p:spTree>
    <p:extLst>
      <p:ext uri="{BB962C8B-B14F-4D97-AF65-F5344CB8AC3E}">
        <p14:creationId xmlns:p14="http://schemas.microsoft.com/office/powerpoint/2010/main" val="3841206690"/>
      </p:ext>
    </p:extLst>
  </p:cSld>
  <p:clrMapOvr>
    <a:masterClrMapping/>
  </p:clrMapOvr>
  <p:transition>
    <p:fade/>
  </p:transition>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2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74639" y="749808"/>
            <a:ext cx="11889564" cy="917575"/>
          </a:xfrm>
        </p:spPr>
        <p:txBody>
          <a:bodyPr/>
          <a:lstStyle/>
          <a:p>
            <a:r>
              <a:rPr lang="en-US" dirty="0"/>
              <a:t>Click to edit Master title style</a:t>
            </a:r>
          </a:p>
        </p:txBody>
      </p:sp>
      <p:sp>
        <p:nvSpPr>
          <p:cNvPr id="6" name="Text Placeholder 5"/>
          <p:cNvSpPr>
            <a:spLocks noGrp="1"/>
          </p:cNvSpPr>
          <p:nvPr>
            <p:ph type="body" sz="quarter" idx="10"/>
          </p:nvPr>
        </p:nvSpPr>
        <p:spPr>
          <a:xfrm>
            <a:off x="274638" y="1670051"/>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5"/>
          <p:cNvSpPr>
            <a:spLocks noGrp="1"/>
          </p:cNvSpPr>
          <p:nvPr>
            <p:ph sz="quarter" idx="11"/>
          </p:nvPr>
        </p:nvSpPr>
        <p:spPr>
          <a:xfrm>
            <a:off x="274638" y="296863"/>
            <a:ext cx="4249236" cy="433965"/>
          </a:xfrm>
        </p:spPr>
        <p:txBody>
          <a:bodyPr lIns="182880" rIns="182880"/>
          <a:lstStyle>
            <a:lvl1pPr marL="0" indent="0">
              <a:buNone/>
              <a:defRPr lang="en-US" sz="1800" kern="1200" spc="-100" baseline="0" dirty="0" smtClean="0">
                <a:gradFill>
                  <a:gsLst>
                    <a:gs pos="5556">
                      <a:schemeClr val="tx2"/>
                    </a:gs>
                    <a:gs pos="27000">
                      <a:schemeClr val="tx2"/>
                    </a:gs>
                  </a:gsLst>
                  <a:lin ang="0" scaled="0"/>
                </a:gradFill>
                <a:latin typeface="+mn-lt"/>
                <a:ea typeface="+mn-ea"/>
                <a:cs typeface="Segoe UI" panose="020B0502040204020203" pitchFamily="34" charset="0"/>
              </a:defRPr>
            </a:lvl1pPr>
          </a:lstStyle>
          <a:p>
            <a:pPr marL="0" marR="0" lvl="0" indent="0" algn="l" defTabSz="914377" rtl="0" eaLnBrk="1" fontAlgn="auto" latinLnBrk="0" hangingPunct="1">
              <a:lnSpc>
                <a:spcPct val="90000"/>
              </a:lnSpc>
              <a:spcBef>
                <a:spcPct val="20000"/>
              </a:spcBef>
              <a:spcAft>
                <a:spcPts val="0"/>
              </a:spcAft>
              <a:buClrTx/>
              <a:buSzPct val="90000"/>
              <a:buFont typeface="Arial" pitchFamily="34" charset="0"/>
              <a:buNone/>
              <a:tabLst/>
            </a:pPr>
            <a:r>
              <a:rPr lang="en-US" dirty="0"/>
              <a:t>Click to edit Master text styles</a:t>
            </a:r>
          </a:p>
        </p:txBody>
      </p:sp>
      <p:sp>
        <p:nvSpPr>
          <p:cNvPr id="5" name="Footer Placeholder 2"/>
          <p:cNvSpPr>
            <a:spLocks noGrp="1"/>
          </p:cNvSpPr>
          <p:nvPr>
            <p:ph type="ftr" sz="quarter" idx="3"/>
          </p:nvPr>
        </p:nvSpPr>
        <p:spPr>
          <a:xfrm>
            <a:off x="0" y="6623050"/>
            <a:ext cx="4197350" cy="371475"/>
          </a:xfrm>
          <a:prstGeom prst="rect">
            <a:avLst/>
          </a:prstGeom>
        </p:spPr>
        <p:txBody>
          <a:bodyPr vert="horz" lIns="182880" tIns="45720" rIns="182880" bIns="45720" rtlCol="0" anchor="ctr"/>
          <a:lstStyle>
            <a:lvl1pPr algn="l">
              <a:defRPr sz="1000">
                <a:solidFill>
                  <a:schemeClr val="tx1">
                    <a:tint val="75000"/>
                  </a:schemeClr>
                </a:solidFill>
              </a:defRPr>
            </a:lvl1pPr>
          </a:lstStyle>
          <a:p>
            <a:r>
              <a:rPr lang="en-US">
                <a:solidFill>
                  <a:srgbClr val="505050">
                    <a:tint val="75000"/>
                  </a:srgbClr>
                </a:solidFill>
              </a:rPr>
              <a:t>Windows 10 Product Overview</a:t>
            </a:r>
            <a:endParaRPr lang="en-US" dirty="0">
              <a:solidFill>
                <a:srgbClr val="505050">
                  <a:tint val="75000"/>
                </a:srgbClr>
              </a:solidFill>
            </a:endParaRPr>
          </a:p>
        </p:txBody>
      </p:sp>
      <p:sp>
        <p:nvSpPr>
          <p:cNvPr id="7" name="Slide Number Placeholder 5"/>
          <p:cNvSpPr>
            <a:spLocks noGrp="1"/>
          </p:cNvSpPr>
          <p:nvPr>
            <p:ph type="sldNum" sz="quarter" idx="4"/>
          </p:nvPr>
        </p:nvSpPr>
        <p:spPr>
          <a:xfrm>
            <a:off x="9639300" y="6623050"/>
            <a:ext cx="2797175" cy="371475"/>
          </a:xfrm>
          <a:prstGeom prst="rect">
            <a:avLst/>
          </a:prstGeom>
        </p:spPr>
        <p:txBody>
          <a:bodyPr vert="horz" lIns="182880" tIns="45720" rIns="182880" bIns="45720" rtlCol="0" anchor="ctr"/>
          <a:lstStyle>
            <a:lvl1pPr algn="r">
              <a:defRPr sz="1000">
                <a:solidFill>
                  <a:schemeClr val="tx1">
                    <a:tint val="75000"/>
                  </a:schemeClr>
                </a:solidFill>
              </a:defRPr>
            </a:lvl1pPr>
          </a:lstStyle>
          <a:p>
            <a:fld id="{6503E857-4F15-4ECA-BD4D-D22AAAB9E67A}" type="slidenum">
              <a:rPr lang="en-US" smtClean="0">
                <a:solidFill>
                  <a:srgbClr val="505050">
                    <a:tint val="75000"/>
                  </a:srgbClr>
                </a:solidFill>
              </a:rPr>
              <a:pPr/>
              <a:t>‹#›</a:t>
            </a:fld>
            <a:endParaRPr lang="en-US" dirty="0">
              <a:solidFill>
                <a:srgbClr val="505050">
                  <a:tint val="75000"/>
                </a:srgbClr>
              </a:solidFill>
            </a:endParaRPr>
          </a:p>
        </p:txBody>
      </p:sp>
    </p:spTree>
    <p:extLst>
      <p:ext uri="{BB962C8B-B14F-4D97-AF65-F5344CB8AC3E}">
        <p14:creationId xmlns:p14="http://schemas.microsoft.com/office/powerpoint/2010/main" val="954391081"/>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_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1"/>
            <a:ext cx="11887200" cy="2138149"/>
          </a:xfrm>
        </p:spPr>
        <p:txBody>
          <a:bodyPr>
            <a:spAutoFit/>
          </a:bodyPr>
          <a:lstStyle>
            <a:lvl1pPr>
              <a:defRPr sz="3999">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56525909"/>
      </p:ext>
    </p:extLst>
  </p:cSld>
  <p:clrMapOvr>
    <a:masterClrMapping/>
  </p:clrMapOvr>
  <p:transition>
    <p:fade/>
  </p:transition>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1_Title &amp; 2-color Non-bulleted text">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bg1"/>
                    </a:gs>
                    <a:gs pos="100000">
                      <a:schemeClr val="bg1"/>
                    </a:gs>
                  </a:gsLst>
                  <a:lin ang="5400000" scaled="0"/>
                </a:gradFill>
              </a:defRPr>
            </a:lvl1pPr>
          </a:lstStyle>
          <a:p>
            <a:r>
              <a:rPr lang="en-US" dirty="0"/>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bg1"/>
                    </a:gs>
                    <a:gs pos="99000">
                      <a:schemeClr val="bg1"/>
                    </a:gs>
                  </a:gsLst>
                  <a:lin ang="5400000" scaled="0"/>
                </a:gradFill>
              </a:defRPr>
            </a:lvl1pPr>
            <a:lvl2pPr marL="0" indent="0">
              <a:buFontTx/>
              <a:buNone/>
              <a:defRPr sz="2000">
                <a:gradFill>
                  <a:gsLst>
                    <a:gs pos="1250">
                      <a:schemeClr val="bg1"/>
                    </a:gs>
                    <a:gs pos="99000">
                      <a:schemeClr val="bg1"/>
                    </a:gs>
                  </a:gsLst>
                  <a:lin ang="5400000" scaled="0"/>
                </a:gradFill>
              </a:defRPr>
            </a:lvl2pPr>
            <a:lvl3pPr marL="228600" indent="0">
              <a:buNone/>
              <a:defRPr>
                <a:gradFill>
                  <a:gsLst>
                    <a:gs pos="1250">
                      <a:schemeClr val="bg1"/>
                    </a:gs>
                    <a:gs pos="99000">
                      <a:schemeClr val="bg1"/>
                    </a:gs>
                  </a:gsLst>
                  <a:lin ang="5400000" scaled="0"/>
                </a:gradFill>
              </a:defRPr>
            </a:lvl3pPr>
            <a:lvl4pPr marL="457200" indent="0">
              <a:buNone/>
              <a:defRPr>
                <a:gradFill>
                  <a:gsLst>
                    <a:gs pos="1250">
                      <a:schemeClr val="bg1"/>
                    </a:gs>
                    <a:gs pos="99000">
                      <a:schemeClr val="bg1"/>
                    </a:gs>
                  </a:gsLst>
                  <a:lin ang="5400000" scaled="0"/>
                </a:gradFill>
              </a:defRPr>
            </a:lvl4pPr>
            <a:lvl5pPr marL="685800" indent="0">
              <a:buNone/>
              <a:defRPr>
                <a:gradFill>
                  <a:gsLst>
                    <a:gs pos="1250">
                      <a:schemeClr val="bg1"/>
                    </a:gs>
                    <a:gs pos="99000">
                      <a:schemeClr val="bg1"/>
                    </a:gs>
                  </a:gsLst>
                  <a:lin ang="5400000" scaled="0"/>
                </a:gra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Footer Placeholder 2"/>
          <p:cNvSpPr>
            <a:spLocks noGrp="1"/>
          </p:cNvSpPr>
          <p:nvPr>
            <p:ph type="ftr" sz="quarter" idx="3"/>
          </p:nvPr>
        </p:nvSpPr>
        <p:spPr>
          <a:xfrm>
            <a:off x="0" y="6623050"/>
            <a:ext cx="4197350" cy="371475"/>
          </a:xfrm>
          <a:prstGeom prst="rect">
            <a:avLst/>
          </a:prstGeom>
        </p:spPr>
        <p:txBody>
          <a:bodyPr vert="horz" lIns="182880" tIns="45720" rIns="182880" bIns="45720" rtlCol="0" anchor="ctr"/>
          <a:lstStyle>
            <a:lvl1pPr algn="l">
              <a:defRPr sz="1000">
                <a:solidFill>
                  <a:schemeClr val="bg1"/>
                </a:solidFill>
              </a:defRPr>
            </a:lvl1pPr>
          </a:lstStyle>
          <a:p>
            <a:r>
              <a:rPr lang="en-US">
                <a:solidFill>
                  <a:srgbClr val="FFFFFF"/>
                </a:solidFill>
              </a:rPr>
              <a:t>Windows 10 Product Overview</a:t>
            </a:r>
            <a:endParaRPr lang="en-US" dirty="0">
              <a:solidFill>
                <a:srgbClr val="FFFFFF"/>
              </a:solidFill>
            </a:endParaRPr>
          </a:p>
        </p:txBody>
      </p:sp>
      <p:sp>
        <p:nvSpPr>
          <p:cNvPr id="5" name="Slide Number Placeholder 5"/>
          <p:cNvSpPr>
            <a:spLocks noGrp="1"/>
          </p:cNvSpPr>
          <p:nvPr>
            <p:ph type="sldNum" sz="quarter" idx="4"/>
          </p:nvPr>
        </p:nvSpPr>
        <p:spPr>
          <a:xfrm>
            <a:off x="9639300" y="6623050"/>
            <a:ext cx="2797175" cy="371475"/>
          </a:xfrm>
          <a:prstGeom prst="rect">
            <a:avLst/>
          </a:prstGeom>
        </p:spPr>
        <p:txBody>
          <a:bodyPr vert="horz" lIns="182880" tIns="45720" rIns="182880" bIns="45720" rtlCol="0" anchor="ctr"/>
          <a:lstStyle>
            <a:lvl1pPr algn="r">
              <a:defRPr sz="1000">
                <a:solidFill>
                  <a:schemeClr val="bg1"/>
                </a:solidFill>
              </a:defRPr>
            </a:lvl1pPr>
          </a:lstStyle>
          <a:p>
            <a:fld id="{6503E857-4F15-4ECA-BD4D-D22AAAB9E67A}" type="slidenum">
              <a:rPr lang="en-US" smtClean="0">
                <a:solidFill>
                  <a:srgbClr val="FFFFFF"/>
                </a:solidFill>
              </a:rPr>
              <a:pPr/>
              <a:t>‹#›</a:t>
            </a:fld>
            <a:endParaRPr lang="en-US" dirty="0">
              <a:solidFill>
                <a:srgbClr val="FFFFFF"/>
              </a:solidFill>
            </a:endParaRPr>
          </a:p>
        </p:txBody>
      </p:sp>
    </p:spTree>
    <p:extLst>
      <p:ext uri="{BB962C8B-B14F-4D97-AF65-F5344CB8AC3E}">
        <p14:creationId xmlns:p14="http://schemas.microsoft.com/office/powerpoint/2010/main" val="4160487307"/>
      </p:ext>
    </p:extLst>
  </p:cSld>
  <p:clrMapOvr>
    <a:masterClrMapping/>
  </p:clrMapOvr>
  <p:transition>
    <p:fade/>
  </p:transition>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3_Title &amp; 2-color Non-bulleted text">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749808"/>
            <a:ext cx="11889564" cy="917575"/>
          </a:xfrm>
        </p:spPr>
        <p:txBody>
          <a:bodyPr/>
          <a:lstStyle>
            <a:lvl1pPr>
              <a:defRPr>
                <a:gradFill>
                  <a:gsLst>
                    <a:gs pos="5556">
                      <a:schemeClr val="bg1"/>
                    </a:gs>
                    <a:gs pos="27000">
                      <a:schemeClr val="bg1"/>
                    </a:gs>
                  </a:gsLst>
                  <a:lin ang="0" scaled="0"/>
                </a:gradFill>
              </a:defRPr>
            </a:lvl1pPr>
          </a:lstStyle>
          <a:p>
            <a:r>
              <a:rPr lang="en-US" dirty="0"/>
              <a:t>Click to edit Master title style</a:t>
            </a:r>
          </a:p>
        </p:txBody>
      </p:sp>
      <p:sp>
        <p:nvSpPr>
          <p:cNvPr id="6" name="Text Placeholder 5"/>
          <p:cNvSpPr>
            <a:spLocks noGrp="1"/>
          </p:cNvSpPr>
          <p:nvPr>
            <p:ph type="body" sz="quarter" idx="10"/>
          </p:nvPr>
        </p:nvSpPr>
        <p:spPr>
          <a:xfrm>
            <a:off x="274638" y="1670051"/>
            <a:ext cx="11887200" cy="2025170"/>
          </a:xfrm>
        </p:spPr>
        <p:txBody>
          <a:bodyPr/>
          <a:lstStyle>
            <a:lvl1pPr marL="0" indent="0">
              <a:buNone/>
              <a:defRPr>
                <a:gradFill>
                  <a:gsLst>
                    <a:gs pos="5556">
                      <a:schemeClr val="bg1"/>
                    </a:gs>
                    <a:gs pos="27000">
                      <a:schemeClr val="bg1"/>
                    </a:gs>
                  </a:gsLst>
                  <a:lin ang="0" scaled="0"/>
                </a:gradFill>
              </a:defRPr>
            </a:lvl1pPr>
            <a:lvl2pPr marL="0" indent="0">
              <a:buFontTx/>
              <a:buNone/>
              <a:defRPr sz="2000">
                <a:gradFill>
                  <a:gsLst>
                    <a:gs pos="5556">
                      <a:schemeClr val="bg1"/>
                    </a:gs>
                    <a:gs pos="27000">
                      <a:schemeClr val="bg1"/>
                    </a:gs>
                  </a:gsLst>
                  <a:lin ang="0" scaled="0"/>
                </a:gradFill>
              </a:defRPr>
            </a:lvl2pPr>
            <a:lvl3pPr marL="228600" indent="0">
              <a:buNone/>
              <a:defRPr>
                <a:gradFill>
                  <a:gsLst>
                    <a:gs pos="5556">
                      <a:schemeClr val="bg1"/>
                    </a:gs>
                    <a:gs pos="27000">
                      <a:schemeClr val="bg1"/>
                    </a:gs>
                  </a:gsLst>
                  <a:lin ang="0" scaled="0"/>
                </a:gradFill>
              </a:defRPr>
            </a:lvl3pPr>
            <a:lvl4pPr marL="457200" indent="0">
              <a:buNone/>
              <a:defRPr>
                <a:gradFill>
                  <a:gsLst>
                    <a:gs pos="5556">
                      <a:schemeClr val="bg1"/>
                    </a:gs>
                    <a:gs pos="27000">
                      <a:schemeClr val="bg1"/>
                    </a:gs>
                  </a:gsLst>
                  <a:lin ang="0" scaled="0"/>
                </a:gradFill>
              </a:defRPr>
            </a:lvl4pPr>
            <a:lvl5pPr marL="685800" indent="0">
              <a:buNone/>
              <a:defRPr>
                <a:gradFill>
                  <a:gsLst>
                    <a:gs pos="5556">
                      <a:schemeClr val="bg1"/>
                    </a:gs>
                    <a:gs pos="27000">
                      <a:schemeClr val="bg1"/>
                    </a:gs>
                  </a:gsLst>
                  <a:lin ang="0" scaled="0"/>
                </a:gra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5"/>
          <p:cNvSpPr>
            <a:spLocks noGrp="1"/>
          </p:cNvSpPr>
          <p:nvPr>
            <p:ph sz="quarter" idx="11"/>
          </p:nvPr>
        </p:nvSpPr>
        <p:spPr>
          <a:xfrm>
            <a:off x="274638" y="296863"/>
            <a:ext cx="4249236" cy="433965"/>
          </a:xfrm>
        </p:spPr>
        <p:txBody>
          <a:bodyPr lIns="182880" rIns="182880"/>
          <a:lstStyle>
            <a:lvl1pPr marL="0" indent="0">
              <a:buNone/>
              <a:defRPr lang="en-US" sz="1800" kern="1200" spc="-100" baseline="0" dirty="0" smtClean="0">
                <a:gradFill>
                  <a:gsLst>
                    <a:gs pos="5556">
                      <a:schemeClr val="bg1"/>
                    </a:gs>
                    <a:gs pos="27000">
                      <a:schemeClr val="bg1"/>
                    </a:gs>
                  </a:gsLst>
                  <a:lin ang="0" scaled="0"/>
                </a:gradFill>
                <a:latin typeface="+mn-lt"/>
                <a:ea typeface="+mn-ea"/>
                <a:cs typeface="Segoe UI" panose="020B0502040204020203" pitchFamily="34" charset="0"/>
              </a:defRPr>
            </a:lvl1pPr>
          </a:lstStyle>
          <a:p>
            <a:pPr marL="0" marR="0" lvl="0" indent="0" algn="l" defTabSz="914377" rtl="0" eaLnBrk="1" fontAlgn="auto" latinLnBrk="0" hangingPunct="1">
              <a:lnSpc>
                <a:spcPct val="90000"/>
              </a:lnSpc>
              <a:spcBef>
                <a:spcPct val="20000"/>
              </a:spcBef>
              <a:spcAft>
                <a:spcPts val="0"/>
              </a:spcAft>
              <a:buClrTx/>
              <a:buSzPct val="90000"/>
              <a:buFont typeface="Arial" pitchFamily="34" charset="0"/>
              <a:buNone/>
              <a:tabLst/>
            </a:pPr>
            <a:r>
              <a:rPr lang="en-US" dirty="0"/>
              <a:t>Click to edit Master text styles</a:t>
            </a:r>
          </a:p>
        </p:txBody>
      </p:sp>
      <p:sp>
        <p:nvSpPr>
          <p:cNvPr id="5" name="Footer Placeholder 2"/>
          <p:cNvSpPr>
            <a:spLocks noGrp="1"/>
          </p:cNvSpPr>
          <p:nvPr>
            <p:ph type="ftr" sz="quarter" idx="3"/>
          </p:nvPr>
        </p:nvSpPr>
        <p:spPr>
          <a:xfrm>
            <a:off x="0" y="6623050"/>
            <a:ext cx="4197350" cy="371475"/>
          </a:xfrm>
          <a:prstGeom prst="rect">
            <a:avLst/>
          </a:prstGeom>
        </p:spPr>
        <p:txBody>
          <a:bodyPr vert="horz" lIns="182880" tIns="45720" rIns="182880" bIns="45720" rtlCol="0" anchor="ctr"/>
          <a:lstStyle>
            <a:lvl1pPr algn="l">
              <a:defRPr sz="1000">
                <a:solidFill>
                  <a:schemeClr val="bg1"/>
                </a:solidFill>
              </a:defRPr>
            </a:lvl1pPr>
          </a:lstStyle>
          <a:p>
            <a:r>
              <a:rPr lang="en-US">
                <a:solidFill>
                  <a:srgbClr val="FFFFFF"/>
                </a:solidFill>
              </a:rPr>
              <a:t>Windows 10 Product Overview</a:t>
            </a:r>
            <a:endParaRPr lang="en-US" dirty="0">
              <a:solidFill>
                <a:srgbClr val="FFFFFF"/>
              </a:solidFill>
            </a:endParaRPr>
          </a:p>
        </p:txBody>
      </p:sp>
      <p:sp>
        <p:nvSpPr>
          <p:cNvPr id="7" name="Slide Number Placeholder 5"/>
          <p:cNvSpPr>
            <a:spLocks noGrp="1"/>
          </p:cNvSpPr>
          <p:nvPr>
            <p:ph type="sldNum" sz="quarter" idx="4"/>
          </p:nvPr>
        </p:nvSpPr>
        <p:spPr>
          <a:xfrm>
            <a:off x="9639300" y="6623050"/>
            <a:ext cx="2797175" cy="371475"/>
          </a:xfrm>
          <a:prstGeom prst="rect">
            <a:avLst/>
          </a:prstGeom>
        </p:spPr>
        <p:txBody>
          <a:bodyPr vert="horz" lIns="182880" tIns="45720" rIns="182880" bIns="45720" rtlCol="0" anchor="ctr"/>
          <a:lstStyle>
            <a:lvl1pPr algn="r">
              <a:defRPr sz="1000">
                <a:solidFill>
                  <a:schemeClr val="bg1"/>
                </a:solidFill>
              </a:defRPr>
            </a:lvl1pPr>
          </a:lstStyle>
          <a:p>
            <a:fld id="{6503E857-4F15-4ECA-BD4D-D22AAAB9E67A}" type="slidenum">
              <a:rPr lang="en-US" smtClean="0">
                <a:solidFill>
                  <a:srgbClr val="FFFFFF"/>
                </a:solidFill>
              </a:rPr>
              <a:pPr/>
              <a:t>‹#›</a:t>
            </a:fld>
            <a:endParaRPr lang="en-US" dirty="0">
              <a:solidFill>
                <a:srgbClr val="FFFFFF"/>
              </a:solidFill>
            </a:endParaRPr>
          </a:p>
        </p:txBody>
      </p:sp>
    </p:spTree>
    <p:extLst>
      <p:ext uri="{BB962C8B-B14F-4D97-AF65-F5344CB8AC3E}">
        <p14:creationId xmlns:p14="http://schemas.microsoft.com/office/powerpoint/2010/main" val="1318165911"/>
      </p:ext>
    </p:extLst>
  </p:cSld>
  <p:clrMapOvr>
    <a:masterClrMapping/>
  </p:clrMapOvr>
  <p:transition>
    <p:fade/>
  </p:transition>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4_Title &amp; 2-color Non-bulleted text">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749808"/>
            <a:ext cx="11889564" cy="917575"/>
          </a:xfrm>
        </p:spPr>
        <p:txBody>
          <a:bodyPr/>
          <a:lstStyle>
            <a:lvl1pPr>
              <a:defRPr>
                <a:gradFill>
                  <a:gsLst>
                    <a:gs pos="5556">
                      <a:schemeClr val="bg1"/>
                    </a:gs>
                    <a:gs pos="27000">
                      <a:schemeClr val="bg1"/>
                    </a:gs>
                  </a:gsLst>
                  <a:lin ang="0" scaled="0"/>
                </a:gradFill>
              </a:defRPr>
            </a:lvl1pPr>
          </a:lstStyle>
          <a:p>
            <a:r>
              <a:rPr lang="en-US" dirty="0"/>
              <a:t>Click to edit Master title style</a:t>
            </a:r>
          </a:p>
        </p:txBody>
      </p:sp>
      <p:sp>
        <p:nvSpPr>
          <p:cNvPr id="4" name="Content Placeholder 5"/>
          <p:cNvSpPr>
            <a:spLocks noGrp="1"/>
          </p:cNvSpPr>
          <p:nvPr>
            <p:ph sz="quarter" idx="11"/>
          </p:nvPr>
        </p:nvSpPr>
        <p:spPr>
          <a:xfrm>
            <a:off x="274638" y="296863"/>
            <a:ext cx="4249236" cy="433965"/>
          </a:xfrm>
        </p:spPr>
        <p:txBody>
          <a:bodyPr lIns="182880" rIns="182880"/>
          <a:lstStyle>
            <a:lvl1pPr marL="0" indent="0">
              <a:buNone/>
              <a:defRPr lang="en-US" sz="1800" kern="1200" spc="-100" baseline="0" dirty="0" smtClean="0">
                <a:gradFill>
                  <a:gsLst>
                    <a:gs pos="5556">
                      <a:schemeClr val="bg1"/>
                    </a:gs>
                    <a:gs pos="27000">
                      <a:schemeClr val="bg1"/>
                    </a:gs>
                  </a:gsLst>
                  <a:lin ang="0" scaled="0"/>
                </a:gradFill>
                <a:latin typeface="+mn-lt"/>
                <a:ea typeface="+mn-ea"/>
                <a:cs typeface="Segoe UI" panose="020B0502040204020203" pitchFamily="34" charset="0"/>
              </a:defRPr>
            </a:lvl1pPr>
          </a:lstStyle>
          <a:p>
            <a:pPr marL="0" marR="0" lvl="0" indent="0" algn="l" defTabSz="914377" rtl="0" eaLnBrk="1" fontAlgn="auto" latinLnBrk="0" hangingPunct="1">
              <a:lnSpc>
                <a:spcPct val="90000"/>
              </a:lnSpc>
              <a:spcBef>
                <a:spcPct val="20000"/>
              </a:spcBef>
              <a:spcAft>
                <a:spcPts val="0"/>
              </a:spcAft>
              <a:buClrTx/>
              <a:buSzPct val="90000"/>
              <a:buFont typeface="Arial" pitchFamily="34" charset="0"/>
              <a:buNone/>
              <a:tabLst/>
            </a:pPr>
            <a:r>
              <a:rPr lang="en-US" dirty="0"/>
              <a:t>Click to edit Master text styles</a:t>
            </a:r>
          </a:p>
        </p:txBody>
      </p:sp>
      <p:sp>
        <p:nvSpPr>
          <p:cNvPr id="5" name="Content Placeholder 3"/>
          <p:cNvSpPr>
            <a:spLocks noGrp="1"/>
          </p:cNvSpPr>
          <p:nvPr>
            <p:ph sz="quarter" idx="12"/>
          </p:nvPr>
        </p:nvSpPr>
        <p:spPr>
          <a:xfrm>
            <a:off x="274638" y="1877435"/>
            <a:ext cx="4572000" cy="837152"/>
          </a:xfrm>
        </p:spPr>
        <p:txBody>
          <a:bodyPr lIns="182880" rIns="182880"/>
          <a:lstStyle>
            <a:lvl1pPr marL="0" indent="0" algn="l" defTabSz="914377" rtl="0" eaLnBrk="1" latinLnBrk="0" hangingPunct="1">
              <a:lnSpc>
                <a:spcPct val="90000"/>
              </a:lnSpc>
              <a:spcBef>
                <a:spcPts val="0"/>
              </a:spcBef>
              <a:spcAft>
                <a:spcPts val="1200"/>
              </a:spcAft>
              <a:buNone/>
              <a:defRPr lang="en-US" sz="1800" b="1" kern="1200" spc="-100" dirty="0" smtClean="0">
                <a:gradFill>
                  <a:gsLst>
                    <a:gs pos="5556">
                      <a:prstClr val="white"/>
                    </a:gs>
                    <a:gs pos="27000">
                      <a:prstClr val="white"/>
                    </a:gs>
                  </a:gsLst>
                  <a:lin ang="0" scaled="0"/>
                </a:gradFill>
                <a:latin typeface="+mn-lt"/>
                <a:ea typeface="+mn-ea"/>
                <a:cs typeface="Segoe UI" panose="020B0502040204020203" pitchFamily="34" charset="0"/>
              </a:defRPr>
            </a:lvl1pPr>
            <a:lvl2pPr marL="0" indent="0" algn="l" defTabSz="914377" rtl="0" eaLnBrk="1" latinLnBrk="0" hangingPunct="1">
              <a:lnSpc>
                <a:spcPct val="90000"/>
              </a:lnSpc>
              <a:buNone/>
              <a:defRPr lang="en-US" sz="1800" kern="1200" spc="-100" dirty="0" smtClean="0">
                <a:gradFill>
                  <a:gsLst>
                    <a:gs pos="5556">
                      <a:prstClr val="white"/>
                    </a:gs>
                    <a:gs pos="27000">
                      <a:prstClr val="white"/>
                    </a:gs>
                  </a:gsLst>
                  <a:lin ang="0" scaled="0"/>
                </a:gradFill>
                <a:latin typeface="+mn-lt"/>
                <a:ea typeface="+mn-ea"/>
                <a:cs typeface="Segoe UI" panose="020B0502040204020203" pitchFamily="34" charset="0"/>
              </a:defRPr>
            </a:lvl2pPr>
            <a:lvl3pPr marL="0" indent="0" algn="l" defTabSz="914377" rtl="0" eaLnBrk="1" latinLnBrk="0" hangingPunct="1">
              <a:lnSpc>
                <a:spcPct val="90000"/>
              </a:lnSpc>
              <a:buNone/>
              <a:defRPr lang="en-US" sz="1800" kern="1200" spc="-100" dirty="0" smtClean="0">
                <a:gradFill>
                  <a:gsLst>
                    <a:gs pos="5556">
                      <a:prstClr val="white"/>
                    </a:gs>
                    <a:gs pos="27000">
                      <a:prstClr val="white"/>
                    </a:gs>
                  </a:gsLst>
                  <a:lin ang="0" scaled="0"/>
                </a:gradFill>
                <a:latin typeface="+mn-lt"/>
                <a:ea typeface="+mn-ea"/>
                <a:cs typeface="Segoe UI" panose="020B0502040204020203" pitchFamily="34" charset="0"/>
              </a:defRPr>
            </a:lvl3pPr>
            <a:lvl4pPr marL="0" indent="0" algn="l" defTabSz="914377" rtl="0" eaLnBrk="1" latinLnBrk="0" hangingPunct="1">
              <a:lnSpc>
                <a:spcPct val="90000"/>
              </a:lnSpc>
              <a:buNone/>
              <a:defRPr lang="en-US" sz="1800" kern="1200" spc="-100" dirty="0" smtClean="0">
                <a:gradFill>
                  <a:gsLst>
                    <a:gs pos="5556">
                      <a:prstClr val="white"/>
                    </a:gs>
                    <a:gs pos="27000">
                      <a:prstClr val="white"/>
                    </a:gs>
                  </a:gsLst>
                  <a:lin ang="0" scaled="0"/>
                </a:gradFill>
                <a:latin typeface="+mn-lt"/>
                <a:ea typeface="+mn-ea"/>
                <a:cs typeface="Segoe UI" panose="020B0502040204020203" pitchFamily="34" charset="0"/>
              </a:defRPr>
            </a:lvl4pPr>
            <a:lvl5pPr marL="0" indent="0" algn="l" defTabSz="914377" rtl="0" eaLnBrk="1" latinLnBrk="0" hangingPunct="1">
              <a:lnSpc>
                <a:spcPct val="90000"/>
              </a:lnSpc>
              <a:buNone/>
              <a:defRPr lang="en-US" sz="1800" kern="1200" spc="-100" dirty="0">
                <a:gradFill>
                  <a:gsLst>
                    <a:gs pos="5556">
                      <a:prstClr val="white"/>
                    </a:gs>
                    <a:gs pos="27000">
                      <a:prstClr val="white"/>
                    </a:gs>
                  </a:gsLst>
                  <a:lin ang="0" scaled="0"/>
                </a:gradFill>
                <a:latin typeface="+mn-lt"/>
                <a:ea typeface="+mn-ea"/>
                <a:cs typeface="Segoe UI" panose="020B0502040204020203" pitchFamily="34" charset="0"/>
              </a:defRPr>
            </a:lvl5pPr>
          </a:lstStyle>
          <a:p>
            <a:pPr lvl="0"/>
            <a:r>
              <a:rPr lang="en-US" dirty="0"/>
              <a:t>Click to edit Master text styles</a:t>
            </a:r>
          </a:p>
          <a:p>
            <a:pPr lvl="0"/>
            <a:endParaRPr lang="en-US" dirty="0"/>
          </a:p>
        </p:txBody>
      </p:sp>
      <p:sp>
        <p:nvSpPr>
          <p:cNvPr id="7" name="Content Placeholder 3"/>
          <p:cNvSpPr>
            <a:spLocks noGrp="1"/>
          </p:cNvSpPr>
          <p:nvPr>
            <p:ph sz="quarter" idx="13"/>
          </p:nvPr>
        </p:nvSpPr>
        <p:spPr>
          <a:xfrm>
            <a:off x="4849814" y="1877435"/>
            <a:ext cx="4568824" cy="837152"/>
          </a:xfrm>
        </p:spPr>
        <p:txBody>
          <a:bodyPr lIns="182880" rIns="182880"/>
          <a:lstStyle>
            <a:lvl1pPr marL="0" indent="0" algn="l" defTabSz="914377" rtl="0" eaLnBrk="1" latinLnBrk="0" hangingPunct="1">
              <a:lnSpc>
                <a:spcPct val="90000"/>
              </a:lnSpc>
              <a:spcBef>
                <a:spcPts val="0"/>
              </a:spcBef>
              <a:spcAft>
                <a:spcPts val="1200"/>
              </a:spcAft>
              <a:buNone/>
              <a:defRPr lang="en-US" sz="1800" b="1" kern="1200" spc="-100" dirty="0" smtClean="0">
                <a:gradFill>
                  <a:gsLst>
                    <a:gs pos="5556">
                      <a:prstClr val="white"/>
                    </a:gs>
                    <a:gs pos="27000">
                      <a:prstClr val="white"/>
                    </a:gs>
                  </a:gsLst>
                  <a:lin ang="0" scaled="0"/>
                </a:gradFill>
                <a:latin typeface="+mn-lt"/>
                <a:ea typeface="+mn-ea"/>
                <a:cs typeface="Segoe UI" panose="020B0502040204020203" pitchFamily="34" charset="0"/>
              </a:defRPr>
            </a:lvl1pPr>
            <a:lvl2pPr marL="0" indent="0" algn="l" defTabSz="914377" rtl="0" eaLnBrk="1" latinLnBrk="0" hangingPunct="1">
              <a:lnSpc>
                <a:spcPct val="90000"/>
              </a:lnSpc>
              <a:buNone/>
              <a:defRPr lang="en-US" sz="1800" kern="1200" spc="-100" dirty="0" smtClean="0">
                <a:gradFill>
                  <a:gsLst>
                    <a:gs pos="5556">
                      <a:prstClr val="white"/>
                    </a:gs>
                    <a:gs pos="27000">
                      <a:prstClr val="white"/>
                    </a:gs>
                  </a:gsLst>
                  <a:lin ang="0" scaled="0"/>
                </a:gradFill>
                <a:latin typeface="+mn-lt"/>
                <a:ea typeface="+mn-ea"/>
                <a:cs typeface="Segoe UI" panose="020B0502040204020203" pitchFamily="34" charset="0"/>
              </a:defRPr>
            </a:lvl2pPr>
            <a:lvl3pPr marL="0" indent="0" algn="l" defTabSz="914377" rtl="0" eaLnBrk="1" latinLnBrk="0" hangingPunct="1">
              <a:lnSpc>
                <a:spcPct val="90000"/>
              </a:lnSpc>
              <a:buNone/>
              <a:defRPr lang="en-US" sz="1800" kern="1200" spc="-100" dirty="0" smtClean="0">
                <a:gradFill>
                  <a:gsLst>
                    <a:gs pos="5556">
                      <a:prstClr val="white"/>
                    </a:gs>
                    <a:gs pos="27000">
                      <a:prstClr val="white"/>
                    </a:gs>
                  </a:gsLst>
                  <a:lin ang="0" scaled="0"/>
                </a:gradFill>
                <a:latin typeface="+mn-lt"/>
                <a:ea typeface="+mn-ea"/>
                <a:cs typeface="Segoe UI" panose="020B0502040204020203" pitchFamily="34" charset="0"/>
              </a:defRPr>
            </a:lvl3pPr>
            <a:lvl4pPr marL="0" indent="0" algn="l" defTabSz="914377" rtl="0" eaLnBrk="1" latinLnBrk="0" hangingPunct="1">
              <a:lnSpc>
                <a:spcPct val="90000"/>
              </a:lnSpc>
              <a:buNone/>
              <a:defRPr lang="en-US" sz="1800" kern="1200" spc="-100" dirty="0" smtClean="0">
                <a:gradFill>
                  <a:gsLst>
                    <a:gs pos="5556">
                      <a:prstClr val="white"/>
                    </a:gs>
                    <a:gs pos="27000">
                      <a:prstClr val="white"/>
                    </a:gs>
                  </a:gsLst>
                  <a:lin ang="0" scaled="0"/>
                </a:gradFill>
                <a:latin typeface="+mn-lt"/>
                <a:ea typeface="+mn-ea"/>
                <a:cs typeface="Segoe UI" panose="020B0502040204020203" pitchFamily="34" charset="0"/>
              </a:defRPr>
            </a:lvl4pPr>
            <a:lvl5pPr marL="0" indent="0" algn="l" defTabSz="914377" rtl="0" eaLnBrk="1" latinLnBrk="0" hangingPunct="1">
              <a:lnSpc>
                <a:spcPct val="90000"/>
              </a:lnSpc>
              <a:buNone/>
              <a:defRPr lang="en-US" sz="1800" kern="1200" spc="-100" dirty="0">
                <a:gradFill>
                  <a:gsLst>
                    <a:gs pos="5556">
                      <a:prstClr val="white"/>
                    </a:gs>
                    <a:gs pos="27000">
                      <a:prstClr val="white"/>
                    </a:gs>
                  </a:gsLst>
                  <a:lin ang="0" scaled="0"/>
                </a:gradFill>
                <a:latin typeface="+mn-lt"/>
                <a:ea typeface="+mn-ea"/>
                <a:cs typeface="Segoe UI" panose="020B0502040204020203" pitchFamily="34" charset="0"/>
              </a:defRPr>
            </a:lvl5pPr>
          </a:lstStyle>
          <a:p>
            <a:pPr lvl="0"/>
            <a:r>
              <a:rPr lang="en-US" dirty="0"/>
              <a:t>Click to edit Master text styles</a:t>
            </a:r>
          </a:p>
          <a:p>
            <a:pPr lvl="0"/>
            <a:endParaRPr lang="en-US" dirty="0"/>
          </a:p>
        </p:txBody>
      </p:sp>
      <p:sp>
        <p:nvSpPr>
          <p:cNvPr id="6" name="Footer Placeholder 2"/>
          <p:cNvSpPr>
            <a:spLocks noGrp="1"/>
          </p:cNvSpPr>
          <p:nvPr>
            <p:ph type="ftr" sz="quarter" idx="3"/>
          </p:nvPr>
        </p:nvSpPr>
        <p:spPr>
          <a:xfrm>
            <a:off x="0" y="6623050"/>
            <a:ext cx="4197350" cy="371475"/>
          </a:xfrm>
          <a:prstGeom prst="rect">
            <a:avLst/>
          </a:prstGeom>
        </p:spPr>
        <p:txBody>
          <a:bodyPr vert="horz" lIns="182880" tIns="45720" rIns="182880" bIns="45720" rtlCol="0" anchor="ctr"/>
          <a:lstStyle>
            <a:lvl1pPr algn="l">
              <a:defRPr sz="1000">
                <a:solidFill>
                  <a:schemeClr val="bg1"/>
                </a:solidFill>
              </a:defRPr>
            </a:lvl1pPr>
          </a:lstStyle>
          <a:p>
            <a:r>
              <a:rPr lang="en-US">
                <a:solidFill>
                  <a:srgbClr val="FFFFFF"/>
                </a:solidFill>
              </a:rPr>
              <a:t>Windows 10 Product Overview</a:t>
            </a:r>
            <a:endParaRPr lang="en-US" dirty="0">
              <a:solidFill>
                <a:srgbClr val="FFFFFF"/>
              </a:solidFill>
            </a:endParaRPr>
          </a:p>
        </p:txBody>
      </p:sp>
      <p:sp>
        <p:nvSpPr>
          <p:cNvPr id="8" name="Slide Number Placeholder 5"/>
          <p:cNvSpPr>
            <a:spLocks noGrp="1"/>
          </p:cNvSpPr>
          <p:nvPr>
            <p:ph type="sldNum" sz="quarter" idx="4"/>
          </p:nvPr>
        </p:nvSpPr>
        <p:spPr>
          <a:xfrm>
            <a:off x="9639300" y="6623050"/>
            <a:ext cx="2797175" cy="371475"/>
          </a:xfrm>
          <a:prstGeom prst="rect">
            <a:avLst/>
          </a:prstGeom>
        </p:spPr>
        <p:txBody>
          <a:bodyPr vert="horz" lIns="182880" tIns="45720" rIns="182880" bIns="45720" rtlCol="0" anchor="ctr"/>
          <a:lstStyle>
            <a:lvl1pPr algn="r">
              <a:defRPr sz="1000">
                <a:solidFill>
                  <a:schemeClr val="bg1"/>
                </a:solidFill>
              </a:defRPr>
            </a:lvl1pPr>
          </a:lstStyle>
          <a:p>
            <a:fld id="{6503E857-4F15-4ECA-BD4D-D22AAAB9E67A}" type="slidenum">
              <a:rPr lang="en-US" smtClean="0">
                <a:solidFill>
                  <a:srgbClr val="FFFFFF"/>
                </a:solidFill>
              </a:rPr>
              <a:pPr/>
              <a:t>‹#›</a:t>
            </a:fld>
            <a:endParaRPr lang="en-US" dirty="0">
              <a:solidFill>
                <a:srgbClr val="FFFFFF"/>
              </a:solidFill>
            </a:endParaRPr>
          </a:p>
        </p:txBody>
      </p:sp>
    </p:spTree>
    <p:extLst>
      <p:ext uri="{BB962C8B-B14F-4D97-AF65-F5344CB8AC3E}">
        <p14:creationId xmlns:p14="http://schemas.microsoft.com/office/powerpoint/2010/main" val="3052965235"/>
      </p:ext>
    </p:extLst>
  </p:cSld>
  <p:clrMapOvr>
    <a:masterClrMapping/>
  </p:clrMapOvr>
  <p:transition>
    <p:fade/>
  </p:transition>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Footer Placeholder 2"/>
          <p:cNvSpPr>
            <a:spLocks noGrp="1"/>
          </p:cNvSpPr>
          <p:nvPr>
            <p:ph type="ftr" sz="quarter" idx="3"/>
          </p:nvPr>
        </p:nvSpPr>
        <p:spPr>
          <a:xfrm>
            <a:off x="0" y="6623050"/>
            <a:ext cx="4197350" cy="371475"/>
          </a:xfrm>
          <a:prstGeom prst="rect">
            <a:avLst/>
          </a:prstGeom>
        </p:spPr>
        <p:txBody>
          <a:bodyPr vert="horz" lIns="182880" tIns="45720" rIns="182880" bIns="45720" rtlCol="0" anchor="ctr"/>
          <a:lstStyle>
            <a:lvl1pPr algn="l">
              <a:defRPr sz="1000">
                <a:solidFill>
                  <a:schemeClr val="tx1">
                    <a:tint val="75000"/>
                  </a:schemeClr>
                </a:solidFill>
              </a:defRPr>
            </a:lvl1pPr>
          </a:lstStyle>
          <a:p>
            <a:r>
              <a:rPr lang="en-US">
                <a:solidFill>
                  <a:srgbClr val="505050">
                    <a:tint val="75000"/>
                  </a:srgbClr>
                </a:solidFill>
              </a:rPr>
              <a:t>Windows 10 Product Overview</a:t>
            </a:r>
            <a:endParaRPr lang="en-US" dirty="0">
              <a:solidFill>
                <a:srgbClr val="505050">
                  <a:tint val="75000"/>
                </a:srgbClr>
              </a:solidFill>
            </a:endParaRPr>
          </a:p>
        </p:txBody>
      </p:sp>
      <p:sp>
        <p:nvSpPr>
          <p:cNvPr id="5" name="Slide Number Placeholder 5"/>
          <p:cNvSpPr>
            <a:spLocks noGrp="1"/>
          </p:cNvSpPr>
          <p:nvPr>
            <p:ph type="sldNum" sz="quarter" idx="4"/>
          </p:nvPr>
        </p:nvSpPr>
        <p:spPr>
          <a:xfrm>
            <a:off x="9639300" y="6623050"/>
            <a:ext cx="2797175" cy="371475"/>
          </a:xfrm>
          <a:prstGeom prst="rect">
            <a:avLst/>
          </a:prstGeom>
        </p:spPr>
        <p:txBody>
          <a:bodyPr vert="horz" lIns="182880" tIns="45720" rIns="182880" bIns="45720" rtlCol="0" anchor="ctr"/>
          <a:lstStyle>
            <a:lvl1pPr algn="r">
              <a:defRPr sz="1000">
                <a:solidFill>
                  <a:schemeClr val="tx1">
                    <a:tint val="75000"/>
                  </a:schemeClr>
                </a:solidFill>
              </a:defRPr>
            </a:lvl1pPr>
          </a:lstStyle>
          <a:p>
            <a:fld id="{6503E857-4F15-4ECA-BD4D-D22AAAB9E67A}" type="slidenum">
              <a:rPr lang="en-US" smtClean="0">
                <a:solidFill>
                  <a:srgbClr val="505050">
                    <a:tint val="75000"/>
                  </a:srgbClr>
                </a:solidFill>
              </a:rPr>
              <a:pPr/>
              <a:t>‹#›</a:t>
            </a:fld>
            <a:endParaRPr lang="en-US" dirty="0">
              <a:solidFill>
                <a:srgbClr val="505050">
                  <a:tint val="75000"/>
                </a:srgbClr>
              </a:solidFill>
            </a:endParaRPr>
          </a:p>
        </p:txBody>
      </p:sp>
    </p:spTree>
    <p:extLst>
      <p:ext uri="{BB962C8B-B14F-4D97-AF65-F5344CB8AC3E}">
        <p14:creationId xmlns:p14="http://schemas.microsoft.com/office/powerpoint/2010/main" val="3187586535"/>
      </p:ext>
    </p:extLst>
  </p:cSld>
  <p:clrMapOvr>
    <a:masterClrMapping/>
  </p:clrMapOvr>
  <p:transition>
    <p:fade/>
  </p:transition>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Footer Placeholder 2"/>
          <p:cNvSpPr>
            <a:spLocks noGrp="1"/>
          </p:cNvSpPr>
          <p:nvPr>
            <p:ph type="ftr" sz="quarter" idx="3"/>
          </p:nvPr>
        </p:nvSpPr>
        <p:spPr>
          <a:xfrm>
            <a:off x="0" y="6623050"/>
            <a:ext cx="4197350" cy="371475"/>
          </a:xfrm>
          <a:prstGeom prst="rect">
            <a:avLst/>
          </a:prstGeom>
        </p:spPr>
        <p:txBody>
          <a:bodyPr vert="horz" lIns="182880" tIns="45720" rIns="182880" bIns="45720" rtlCol="0" anchor="ctr"/>
          <a:lstStyle>
            <a:lvl1pPr algn="l">
              <a:defRPr sz="1000">
                <a:solidFill>
                  <a:schemeClr val="tx1">
                    <a:tint val="75000"/>
                  </a:schemeClr>
                </a:solidFill>
              </a:defRPr>
            </a:lvl1pPr>
          </a:lstStyle>
          <a:p>
            <a:r>
              <a:rPr lang="en-US">
                <a:solidFill>
                  <a:srgbClr val="505050">
                    <a:tint val="75000"/>
                  </a:srgbClr>
                </a:solidFill>
              </a:rPr>
              <a:t>Windows 10 Product Overview</a:t>
            </a:r>
            <a:endParaRPr lang="en-US" dirty="0">
              <a:solidFill>
                <a:srgbClr val="505050">
                  <a:tint val="75000"/>
                </a:srgbClr>
              </a:solidFill>
            </a:endParaRPr>
          </a:p>
        </p:txBody>
      </p:sp>
      <p:sp>
        <p:nvSpPr>
          <p:cNvPr id="7" name="Slide Number Placeholder 5"/>
          <p:cNvSpPr>
            <a:spLocks noGrp="1"/>
          </p:cNvSpPr>
          <p:nvPr>
            <p:ph type="sldNum" sz="quarter" idx="4"/>
          </p:nvPr>
        </p:nvSpPr>
        <p:spPr>
          <a:xfrm>
            <a:off x="9639300" y="6623050"/>
            <a:ext cx="2797175" cy="371475"/>
          </a:xfrm>
          <a:prstGeom prst="rect">
            <a:avLst/>
          </a:prstGeom>
        </p:spPr>
        <p:txBody>
          <a:bodyPr vert="horz" lIns="182880" tIns="45720" rIns="182880" bIns="45720" rtlCol="0" anchor="ctr"/>
          <a:lstStyle>
            <a:lvl1pPr algn="r">
              <a:defRPr sz="1000">
                <a:solidFill>
                  <a:schemeClr val="tx1">
                    <a:tint val="75000"/>
                  </a:schemeClr>
                </a:solidFill>
              </a:defRPr>
            </a:lvl1pPr>
          </a:lstStyle>
          <a:p>
            <a:fld id="{6503E857-4F15-4ECA-BD4D-D22AAAB9E67A}" type="slidenum">
              <a:rPr lang="en-US" smtClean="0">
                <a:solidFill>
                  <a:srgbClr val="505050">
                    <a:tint val="75000"/>
                  </a:srgbClr>
                </a:solidFill>
              </a:rPr>
              <a:pPr/>
              <a:t>‹#›</a:t>
            </a:fld>
            <a:endParaRPr lang="en-US" dirty="0">
              <a:solidFill>
                <a:srgbClr val="505050">
                  <a:tint val="75000"/>
                </a:srgbClr>
              </a:solidFill>
            </a:endParaRPr>
          </a:p>
        </p:txBody>
      </p:sp>
    </p:spTree>
    <p:extLst>
      <p:ext uri="{BB962C8B-B14F-4D97-AF65-F5344CB8AC3E}">
        <p14:creationId xmlns:p14="http://schemas.microsoft.com/office/powerpoint/2010/main" val="2280178141"/>
      </p:ext>
    </p:extLst>
  </p:cSld>
  <p:clrMapOvr>
    <a:masterClrMapping/>
  </p:clrMapOvr>
  <p:transition>
    <p:fade/>
  </p:transition>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Footer Placeholder 2"/>
          <p:cNvSpPr>
            <a:spLocks noGrp="1"/>
          </p:cNvSpPr>
          <p:nvPr>
            <p:ph type="ftr" sz="quarter" idx="3"/>
          </p:nvPr>
        </p:nvSpPr>
        <p:spPr>
          <a:xfrm>
            <a:off x="0" y="6623050"/>
            <a:ext cx="4197350" cy="371475"/>
          </a:xfrm>
          <a:prstGeom prst="rect">
            <a:avLst/>
          </a:prstGeom>
        </p:spPr>
        <p:txBody>
          <a:bodyPr vert="horz" lIns="182880" tIns="45720" rIns="182880" bIns="45720" rtlCol="0" anchor="ctr"/>
          <a:lstStyle>
            <a:lvl1pPr algn="l">
              <a:defRPr sz="1000">
                <a:solidFill>
                  <a:schemeClr val="tx1">
                    <a:tint val="75000"/>
                  </a:schemeClr>
                </a:solidFill>
              </a:defRPr>
            </a:lvl1pPr>
          </a:lstStyle>
          <a:p>
            <a:r>
              <a:rPr lang="en-US">
                <a:solidFill>
                  <a:srgbClr val="505050">
                    <a:tint val="75000"/>
                  </a:srgbClr>
                </a:solidFill>
              </a:rPr>
              <a:t>Windows 10 Product Overview</a:t>
            </a:r>
            <a:endParaRPr lang="en-US" dirty="0">
              <a:solidFill>
                <a:srgbClr val="505050">
                  <a:tint val="75000"/>
                </a:srgbClr>
              </a:solidFill>
            </a:endParaRPr>
          </a:p>
        </p:txBody>
      </p:sp>
      <p:sp>
        <p:nvSpPr>
          <p:cNvPr id="7" name="Slide Number Placeholder 5"/>
          <p:cNvSpPr>
            <a:spLocks noGrp="1"/>
          </p:cNvSpPr>
          <p:nvPr>
            <p:ph type="sldNum" sz="quarter" idx="4"/>
          </p:nvPr>
        </p:nvSpPr>
        <p:spPr>
          <a:xfrm>
            <a:off x="9639300" y="6623050"/>
            <a:ext cx="2797175" cy="371475"/>
          </a:xfrm>
          <a:prstGeom prst="rect">
            <a:avLst/>
          </a:prstGeom>
        </p:spPr>
        <p:txBody>
          <a:bodyPr vert="horz" lIns="182880" tIns="45720" rIns="182880" bIns="45720" rtlCol="0" anchor="ctr"/>
          <a:lstStyle>
            <a:lvl1pPr algn="r">
              <a:defRPr sz="1000">
                <a:solidFill>
                  <a:schemeClr val="tx1">
                    <a:tint val="75000"/>
                  </a:schemeClr>
                </a:solidFill>
              </a:defRPr>
            </a:lvl1pPr>
          </a:lstStyle>
          <a:p>
            <a:fld id="{6503E857-4F15-4ECA-BD4D-D22AAAB9E67A}" type="slidenum">
              <a:rPr lang="en-US" smtClean="0">
                <a:solidFill>
                  <a:srgbClr val="505050">
                    <a:tint val="75000"/>
                  </a:srgbClr>
                </a:solidFill>
              </a:rPr>
              <a:pPr/>
              <a:t>‹#›</a:t>
            </a:fld>
            <a:endParaRPr lang="en-US" dirty="0">
              <a:solidFill>
                <a:srgbClr val="505050">
                  <a:tint val="75000"/>
                </a:srgbClr>
              </a:solidFill>
            </a:endParaRPr>
          </a:p>
        </p:txBody>
      </p:sp>
    </p:spTree>
    <p:extLst>
      <p:ext uri="{BB962C8B-B14F-4D97-AF65-F5344CB8AC3E}">
        <p14:creationId xmlns:p14="http://schemas.microsoft.com/office/powerpoint/2010/main" val="2315661119"/>
      </p:ext>
    </p:extLst>
  </p:cSld>
  <p:clrMapOvr>
    <a:masterClrMapping/>
  </p:clrMapOvr>
  <p:transition>
    <p:fade/>
  </p:transition>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2"/>
          <p:cNvSpPr>
            <a:spLocks noGrp="1"/>
          </p:cNvSpPr>
          <p:nvPr>
            <p:ph type="ftr" sz="quarter" idx="3"/>
          </p:nvPr>
        </p:nvSpPr>
        <p:spPr>
          <a:xfrm>
            <a:off x="0" y="6623050"/>
            <a:ext cx="4197350" cy="371475"/>
          </a:xfrm>
          <a:prstGeom prst="rect">
            <a:avLst/>
          </a:prstGeom>
        </p:spPr>
        <p:txBody>
          <a:bodyPr vert="horz" lIns="182880" tIns="45720" rIns="182880" bIns="45720" rtlCol="0" anchor="ctr"/>
          <a:lstStyle>
            <a:lvl1pPr algn="l">
              <a:defRPr sz="1000">
                <a:solidFill>
                  <a:schemeClr val="tx1">
                    <a:tint val="75000"/>
                  </a:schemeClr>
                </a:solidFill>
              </a:defRPr>
            </a:lvl1pPr>
          </a:lstStyle>
          <a:p>
            <a:r>
              <a:rPr lang="en-US">
                <a:solidFill>
                  <a:srgbClr val="505050">
                    <a:tint val="75000"/>
                  </a:srgbClr>
                </a:solidFill>
              </a:rPr>
              <a:t>Windows 10 Product Overview</a:t>
            </a:r>
            <a:endParaRPr lang="en-US" dirty="0">
              <a:solidFill>
                <a:srgbClr val="505050">
                  <a:tint val="75000"/>
                </a:srgbClr>
              </a:solidFill>
            </a:endParaRPr>
          </a:p>
        </p:txBody>
      </p:sp>
      <p:sp>
        <p:nvSpPr>
          <p:cNvPr id="7" name="Slide Number Placeholder 5"/>
          <p:cNvSpPr>
            <a:spLocks noGrp="1"/>
          </p:cNvSpPr>
          <p:nvPr>
            <p:ph type="sldNum" sz="quarter" idx="4"/>
          </p:nvPr>
        </p:nvSpPr>
        <p:spPr>
          <a:xfrm>
            <a:off x="9639300" y="6623050"/>
            <a:ext cx="2797175" cy="371475"/>
          </a:xfrm>
          <a:prstGeom prst="rect">
            <a:avLst/>
          </a:prstGeom>
        </p:spPr>
        <p:txBody>
          <a:bodyPr vert="horz" lIns="182880" tIns="45720" rIns="182880" bIns="45720" rtlCol="0" anchor="ctr"/>
          <a:lstStyle>
            <a:lvl1pPr algn="r">
              <a:defRPr sz="1000">
                <a:solidFill>
                  <a:schemeClr val="tx1">
                    <a:tint val="75000"/>
                  </a:schemeClr>
                </a:solidFill>
              </a:defRPr>
            </a:lvl1pPr>
          </a:lstStyle>
          <a:p>
            <a:fld id="{6503E857-4F15-4ECA-BD4D-D22AAAB9E67A}" type="slidenum">
              <a:rPr lang="en-US" smtClean="0">
                <a:solidFill>
                  <a:srgbClr val="505050">
                    <a:tint val="75000"/>
                  </a:srgbClr>
                </a:solidFill>
              </a:rPr>
              <a:pPr/>
              <a:t>‹#›</a:t>
            </a:fld>
            <a:endParaRPr lang="en-US" dirty="0">
              <a:solidFill>
                <a:srgbClr val="505050">
                  <a:tint val="75000"/>
                </a:srgbClr>
              </a:solidFill>
            </a:endParaRPr>
          </a:p>
        </p:txBody>
      </p:sp>
    </p:spTree>
    <p:extLst>
      <p:ext uri="{BB962C8B-B14F-4D97-AF65-F5344CB8AC3E}">
        <p14:creationId xmlns:p14="http://schemas.microsoft.com/office/powerpoint/2010/main" val="96489496"/>
      </p:ext>
    </p:extLst>
  </p:cSld>
  <p:clrMapOvr>
    <a:masterClrMapping/>
  </p:clrMapOvr>
  <p:transition>
    <p:fade/>
  </p:transition>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1_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a:xfrm>
            <a:off x="274638" y="749808"/>
            <a:ext cx="11889564" cy="917575"/>
          </a:xfrm>
        </p:spPr>
        <p:txBody>
          <a:bodyPr/>
          <a:lstStyle/>
          <a:p>
            <a:r>
              <a:rPr lang="en-US" dirty="0"/>
              <a:t>Click to edit Master title style</a:t>
            </a:r>
          </a:p>
        </p:txBody>
      </p:sp>
      <p:sp>
        <p:nvSpPr>
          <p:cNvPr id="4" name="Text Placeholder 3"/>
          <p:cNvSpPr>
            <a:spLocks noGrp="1"/>
          </p:cNvSpPr>
          <p:nvPr>
            <p:ph type="body" sz="quarter" idx="10"/>
          </p:nvPr>
        </p:nvSpPr>
        <p:spPr>
          <a:xfrm>
            <a:off x="274638" y="1673352"/>
            <a:ext cx="5733288"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164825" y="1673352"/>
            <a:ext cx="5997013"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12"/>
          </p:nvPr>
        </p:nvSpPr>
        <p:spPr>
          <a:xfrm>
            <a:off x="274638" y="296863"/>
            <a:ext cx="4249236" cy="433965"/>
          </a:xfrm>
        </p:spPr>
        <p:txBody>
          <a:bodyPr lIns="182880" rIns="182880"/>
          <a:lstStyle>
            <a:lvl1pPr marL="0" indent="0">
              <a:buNone/>
              <a:defRPr lang="en-US" sz="1800" kern="1200" spc="-100" baseline="0" dirty="0" smtClean="0">
                <a:gradFill>
                  <a:gsLst>
                    <a:gs pos="5556">
                      <a:schemeClr val="tx2"/>
                    </a:gs>
                    <a:gs pos="27000">
                      <a:schemeClr val="tx2"/>
                    </a:gs>
                  </a:gsLst>
                  <a:lin ang="0" scaled="0"/>
                </a:gradFill>
                <a:latin typeface="+mn-lt"/>
                <a:ea typeface="+mn-ea"/>
                <a:cs typeface="Segoe UI" panose="020B0502040204020203" pitchFamily="34" charset="0"/>
              </a:defRPr>
            </a:lvl1pPr>
          </a:lstStyle>
          <a:p>
            <a:pPr marL="0" marR="0" lvl="0" indent="0" algn="l" defTabSz="914377" rtl="0" eaLnBrk="1" fontAlgn="auto" latinLnBrk="0" hangingPunct="1">
              <a:lnSpc>
                <a:spcPct val="90000"/>
              </a:lnSpc>
              <a:spcBef>
                <a:spcPct val="20000"/>
              </a:spcBef>
              <a:spcAft>
                <a:spcPts val="0"/>
              </a:spcAft>
              <a:buClrTx/>
              <a:buSzPct val="90000"/>
              <a:buFont typeface="Arial" pitchFamily="34" charset="0"/>
              <a:buNone/>
              <a:tabLst/>
            </a:pPr>
            <a:r>
              <a:rPr lang="en-US" dirty="0"/>
              <a:t>Click to edit Master text styles</a:t>
            </a:r>
          </a:p>
        </p:txBody>
      </p:sp>
      <p:sp>
        <p:nvSpPr>
          <p:cNvPr id="7" name="Footer Placeholder 2"/>
          <p:cNvSpPr>
            <a:spLocks noGrp="1"/>
          </p:cNvSpPr>
          <p:nvPr>
            <p:ph type="ftr" sz="quarter" idx="3"/>
          </p:nvPr>
        </p:nvSpPr>
        <p:spPr>
          <a:xfrm>
            <a:off x="0" y="6623050"/>
            <a:ext cx="4197350" cy="371475"/>
          </a:xfrm>
          <a:prstGeom prst="rect">
            <a:avLst/>
          </a:prstGeom>
        </p:spPr>
        <p:txBody>
          <a:bodyPr vert="horz" lIns="182880" tIns="45720" rIns="182880" bIns="45720" rtlCol="0" anchor="ctr"/>
          <a:lstStyle>
            <a:lvl1pPr algn="l">
              <a:defRPr sz="1000">
                <a:solidFill>
                  <a:schemeClr val="tx1">
                    <a:tint val="75000"/>
                  </a:schemeClr>
                </a:solidFill>
              </a:defRPr>
            </a:lvl1pPr>
          </a:lstStyle>
          <a:p>
            <a:r>
              <a:rPr lang="en-US">
                <a:solidFill>
                  <a:srgbClr val="505050">
                    <a:tint val="75000"/>
                  </a:srgbClr>
                </a:solidFill>
              </a:rPr>
              <a:t>Windows 10 Product Overview</a:t>
            </a:r>
            <a:endParaRPr lang="en-US" dirty="0">
              <a:solidFill>
                <a:srgbClr val="505050">
                  <a:tint val="75000"/>
                </a:srgbClr>
              </a:solidFill>
            </a:endParaRPr>
          </a:p>
        </p:txBody>
      </p:sp>
      <p:sp>
        <p:nvSpPr>
          <p:cNvPr id="8" name="Slide Number Placeholder 5"/>
          <p:cNvSpPr>
            <a:spLocks noGrp="1"/>
          </p:cNvSpPr>
          <p:nvPr>
            <p:ph type="sldNum" sz="quarter" idx="4"/>
          </p:nvPr>
        </p:nvSpPr>
        <p:spPr>
          <a:xfrm>
            <a:off x="9639300" y="6623050"/>
            <a:ext cx="2797175" cy="371475"/>
          </a:xfrm>
          <a:prstGeom prst="rect">
            <a:avLst/>
          </a:prstGeom>
        </p:spPr>
        <p:txBody>
          <a:bodyPr vert="horz" lIns="182880" tIns="45720" rIns="182880" bIns="45720" rtlCol="0" anchor="ctr"/>
          <a:lstStyle>
            <a:lvl1pPr algn="r">
              <a:defRPr sz="1000">
                <a:solidFill>
                  <a:schemeClr val="tx1">
                    <a:tint val="75000"/>
                  </a:schemeClr>
                </a:solidFill>
              </a:defRPr>
            </a:lvl1pPr>
          </a:lstStyle>
          <a:p>
            <a:fld id="{6503E857-4F15-4ECA-BD4D-D22AAAB9E67A}" type="slidenum">
              <a:rPr lang="en-US" smtClean="0">
                <a:solidFill>
                  <a:srgbClr val="505050">
                    <a:tint val="75000"/>
                  </a:srgbClr>
                </a:solidFill>
              </a:rPr>
              <a:pPr/>
              <a:t>‹#›</a:t>
            </a:fld>
            <a:endParaRPr lang="en-US" dirty="0">
              <a:solidFill>
                <a:srgbClr val="505050">
                  <a:tint val="75000"/>
                </a:srgbClr>
              </a:solidFill>
            </a:endParaRPr>
          </a:p>
        </p:txBody>
      </p:sp>
    </p:spTree>
    <p:extLst>
      <p:ext uri="{BB962C8B-B14F-4D97-AF65-F5344CB8AC3E}">
        <p14:creationId xmlns:p14="http://schemas.microsoft.com/office/powerpoint/2010/main" val="2662268339"/>
      </p:ext>
    </p:extLst>
  </p:cSld>
  <p:clrMapOvr>
    <a:masterClrMapping/>
  </p:clrMapOvr>
  <p:transition>
    <p:fade/>
  </p:transition>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2"/>
          <p:cNvSpPr>
            <a:spLocks noGrp="1"/>
          </p:cNvSpPr>
          <p:nvPr>
            <p:ph type="ftr" sz="quarter" idx="3"/>
          </p:nvPr>
        </p:nvSpPr>
        <p:spPr>
          <a:xfrm>
            <a:off x="0" y="6623050"/>
            <a:ext cx="4197350" cy="371475"/>
          </a:xfrm>
          <a:prstGeom prst="rect">
            <a:avLst/>
          </a:prstGeom>
        </p:spPr>
        <p:txBody>
          <a:bodyPr vert="horz" lIns="182880" tIns="45720" rIns="182880" bIns="45720" rtlCol="0" anchor="ctr"/>
          <a:lstStyle>
            <a:lvl1pPr algn="l">
              <a:defRPr sz="1000">
                <a:solidFill>
                  <a:schemeClr val="tx1">
                    <a:tint val="75000"/>
                  </a:schemeClr>
                </a:solidFill>
              </a:defRPr>
            </a:lvl1pPr>
          </a:lstStyle>
          <a:p>
            <a:r>
              <a:rPr lang="en-US">
                <a:solidFill>
                  <a:srgbClr val="505050">
                    <a:tint val="75000"/>
                  </a:srgbClr>
                </a:solidFill>
              </a:rPr>
              <a:t>Windows 10 Product Overview</a:t>
            </a:r>
            <a:endParaRPr lang="en-US" dirty="0">
              <a:solidFill>
                <a:srgbClr val="505050">
                  <a:tint val="75000"/>
                </a:srgbClr>
              </a:solidFill>
            </a:endParaRPr>
          </a:p>
        </p:txBody>
      </p:sp>
      <p:sp>
        <p:nvSpPr>
          <p:cNvPr id="7" name="Slide Number Placeholder 5"/>
          <p:cNvSpPr>
            <a:spLocks noGrp="1"/>
          </p:cNvSpPr>
          <p:nvPr>
            <p:ph type="sldNum" sz="quarter" idx="4"/>
          </p:nvPr>
        </p:nvSpPr>
        <p:spPr>
          <a:xfrm>
            <a:off x="9639300" y="6623050"/>
            <a:ext cx="2797175" cy="371475"/>
          </a:xfrm>
          <a:prstGeom prst="rect">
            <a:avLst/>
          </a:prstGeom>
        </p:spPr>
        <p:txBody>
          <a:bodyPr vert="horz" lIns="182880" tIns="45720" rIns="182880" bIns="45720" rtlCol="0" anchor="ctr"/>
          <a:lstStyle>
            <a:lvl1pPr algn="r">
              <a:defRPr sz="1000">
                <a:solidFill>
                  <a:schemeClr val="tx1">
                    <a:tint val="75000"/>
                  </a:schemeClr>
                </a:solidFill>
              </a:defRPr>
            </a:lvl1pPr>
          </a:lstStyle>
          <a:p>
            <a:fld id="{6503E857-4F15-4ECA-BD4D-D22AAAB9E67A}" type="slidenum">
              <a:rPr lang="en-US" smtClean="0">
                <a:solidFill>
                  <a:srgbClr val="505050">
                    <a:tint val="75000"/>
                  </a:srgbClr>
                </a:solidFill>
              </a:rPr>
              <a:pPr/>
              <a:t>‹#›</a:t>
            </a:fld>
            <a:endParaRPr lang="en-US" dirty="0">
              <a:solidFill>
                <a:srgbClr val="505050">
                  <a:tint val="75000"/>
                </a:srgbClr>
              </a:solidFill>
            </a:endParaRPr>
          </a:p>
        </p:txBody>
      </p:sp>
    </p:spTree>
    <p:extLst>
      <p:ext uri="{BB962C8B-B14F-4D97-AF65-F5344CB8AC3E}">
        <p14:creationId xmlns:p14="http://schemas.microsoft.com/office/powerpoint/2010/main" val="3651796024"/>
      </p:ext>
    </p:extLst>
  </p:cSld>
  <p:clrMapOvr>
    <a:masterClrMapping/>
  </p:clrMapOvr>
  <p:transition>
    <p:fade/>
  </p:transition>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2"/>
          <p:cNvSpPr>
            <a:spLocks noGrp="1"/>
          </p:cNvSpPr>
          <p:nvPr>
            <p:ph type="ftr" sz="quarter" idx="3"/>
          </p:nvPr>
        </p:nvSpPr>
        <p:spPr>
          <a:xfrm>
            <a:off x="0" y="6623050"/>
            <a:ext cx="4197350" cy="371475"/>
          </a:xfrm>
          <a:prstGeom prst="rect">
            <a:avLst/>
          </a:prstGeom>
        </p:spPr>
        <p:txBody>
          <a:bodyPr vert="horz" lIns="182880" tIns="45720" rIns="182880" bIns="45720" rtlCol="0" anchor="ctr"/>
          <a:lstStyle>
            <a:lvl1pPr algn="l">
              <a:defRPr sz="1000">
                <a:solidFill>
                  <a:schemeClr val="tx1">
                    <a:tint val="75000"/>
                  </a:schemeClr>
                </a:solidFill>
              </a:defRPr>
            </a:lvl1pPr>
          </a:lstStyle>
          <a:p>
            <a:r>
              <a:rPr lang="en-US">
                <a:solidFill>
                  <a:srgbClr val="505050">
                    <a:tint val="75000"/>
                  </a:srgbClr>
                </a:solidFill>
              </a:rPr>
              <a:t>Windows 10 Product Overview</a:t>
            </a:r>
            <a:endParaRPr lang="en-US" dirty="0">
              <a:solidFill>
                <a:srgbClr val="505050">
                  <a:tint val="75000"/>
                </a:srgbClr>
              </a:solidFill>
            </a:endParaRPr>
          </a:p>
        </p:txBody>
      </p:sp>
      <p:sp>
        <p:nvSpPr>
          <p:cNvPr id="7" name="Slide Number Placeholder 5"/>
          <p:cNvSpPr>
            <a:spLocks noGrp="1"/>
          </p:cNvSpPr>
          <p:nvPr>
            <p:ph type="sldNum" sz="quarter" idx="4"/>
          </p:nvPr>
        </p:nvSpPr>
        <p:spPr>
          <a:xfrm>
            <a:off x="9639300" y="6623050"/>
            <a:ext cx="2797175" cy="371475"/>
          </a:xfrm>
          <a:prstGeom prst="rect">
            <a:avLst/>
          </a:prstGeom>
        </p:spPr>
        <p:txBody>
          <a:bodyPr vert="horz" lIns="182880" tIns="45720" rIns="182880" bIns="45720" rtlCol="0" anchor="ctr"/>
          <a:lstStyle>
            <a:lvl1pPr algn="r">
              <a:defRPr sz="1000">
                <a:solidFill>
                  <a:schemeClr val="tx1">
                    <a:tint val="75000"/>
                  </a:schemeClr>
                </a:solidFill>
              </a:defRPr>
            </a:lvl1pPr>
          </a:lstStyle>
          <a:p>
            <a:fld id="{6503E857-4F15-4ECA-BD4D-D22AAAB9E67A}" type="slidenum">
              <a:rPr lang="en-US" smtClean="0">
                <a:solidFill>
                  <a:srgbClr val="505050">
                    <a:tint val="75000"/>
                  </a:srgbClr>
                </a:solidFill>
              </a:rPr>
              <a:pPr/>
              <a:t>‹#›</a:t>
            </a:fld>
            <a:endParaRPr lang="en-US" dirty="0">
              <a:solidFill>
                <a:srgbClr val="505050">
                  <a:tint val="75000"/>
                </a:srgbClr>
              </a:solidFill>
            </a:endParaRPr>
          </a:p>
        </p:txBody>
      </p:sp>
    </p:spTree>
    <p:extLst>
      <p:ext uri="{BB962C8B-B14F-4D97-AF65-F5344CB8AC3E}">
        <p14:creationId xmlns:p14="http://schemas.microsoft.com/office/powerpoint/2010/main" val="1777468109"/>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1"/>
            <a:ext cx="11887200" cy="2138149"/>
          </a:xfrm>
        </p:spPr>
        <p:txBody>
          <a:bodyPr>
            <a:spAutoFit/>
          </a:bodyPr>
          <a:lstStyle>
            <a:lvl1pPr>
              <a:defRPr sz="399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22592159"/>
      </p:ext>
    </p:extLst>
  </p:cSld>
  <p:clrMapOvr>
    <a:masterClrMapping/>
  </p:clrMapOvr>
  <p:transition>
    <p:fade/>
  </p:transition>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2"/>
          <p:cNvSpPr>
            <a:spLocks noGrp="1"/>
          </p:cNvSpPr>
          <p:nvPr>
            <p:ph type="ftr" sz="quarter" idx="3"/>
          </p:nvPr>
        </p:nvSpPr>
        <p:spPr>
          <a:xfrm>
            <a:off x="0" y="6623050"/>
            <a:ext cx="4197350" cy="371475"/>
          </a:xfrm>
          <a:prstGeom prst="rect">
            <a:avLst/>
          </a:prstGeom>
        </p:spPr>
        <p:txBody>
          <a:bodyPr vert="horz" lIns="182880" tIns="45720" rIns="182880" bIns="45720" rtlCol="0" anchor="ctr"/>
          <a:lstStyle>
            <a:lvl1pPr algn="l">
              <a:defRPr sz="1000">
                <a:solidFill>
                  <a:schemeClr val="tx1">
                    <a:tint val="75000"/>
                  </a:schemeClr>
                </a:solidFill>
              </a:defRPr>
            </a:lvl1pPr>
          </a:lstStyle>
          <a:p>
            <a:r>
              <a:rPr lang="en-US">
                <a:solidFill>
                  <a:srgbClr val="505050">
                    <a:tint val="75000"/>
                  </a:srgbClr>
                </a:solidFill>
              </a:rPr>
              <a:t>Windows 10 Product Overview</a:t>
            </a:r>
            <a:endParaRPr lang="en-US" dirty="0">
              <a:solidFill>
                <a:srgbClr val="505050">
                  <a:tint val="75000"/>
                </a:srgbClr>
              </a:solidFill>
            </a:endParaRPr>
          </a:p>
        </p:txBody>
      </p:sp>
      <p:sp>
        <p:nvSpPr>
          <p:cNvPr id="7" name="Slide Number Placeholder 5"/>
          <p:cNvSpPr>
            <a:spLocks noGrp="1"/>
          </p:cNvSpPr>
          <p:nvPr>
            <p:ph type="sldNum" sz="quarter" idx="4"/>
          </p:nvPr>
        </p:nvSpPr>
        <p:spPr>
          <a:xfrm>
            <a:off x="9639300" y="6623050"/>
            <a:ext cx="2797175" cy="371475"/>
          </a:xfrm>
          <a:prstGeom prst="rect">
            <a:avLst/>
          </a:prstGeom>
        </p:spPr>
        <p:txBody>
          <a:bodyPr vert="horz" lIns="182880" tIns="45720" rIns="182880" bIns="45720" rtlCol="0" anchor="ctr"/>
          <a:lstStyle>
            <a:lvl1pPr algn="r">
              <a:defRPr sz="1000">
                <a:solidFill>
                  <a:schemeClr val="tx1">
                    <a:tint val="75000"/>
                  </a:schemeClr>
                </a:solidFill>
              </a:defRPr>
            </a:lvl1pPr>
          </a:lstStyle>
          <a:p>
            <a:fld id="{6503E857-4F15-4ECA-BD4D-D22AAAB9E67A}" type="slidenum">
              <a:rPr lang="en-US" smtClean="0">
                <a:solidFill>
                  <a:srgbClr val="505050">
                    <a:tint val="75000"/>
                  </a:srgbClr>
                </a:solidFill>
              </a:rPr>
              <a:pPr/>
              <a:t>‹#›</a:t>
            </a:fld>
            <a:endParaRPr lang="en-US" dirty="0">
              <a:solidFill>
                <a:srgbClr val="505050">
                  <a:tint val="75000"/>
                </a:srgbClr>
              </a:solidFill>
            </a:endParaRPr>
          </a:p>
        </p:txBody>
      </p:sp>
    </p:spTree>
    <p:extLst>
      <p:ext uri="{BB962C8B-B14F-4D97-AF65-F5344CB8AC3E}">
        <p14:creationId xmlns:p14="http://schemas.microsoft.com/office/powerpoint/2010/main" val="1124774857"/>
      </p:ext>
    </p:extLst>
  </p:cSld>
  <p:clrMapOvr>
    <a:masterClrMapping/>
  </p:clrMapOvr>
  <p:transition>
    <p:fade/>
  </p:transition>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Footer Placeholder 2"/>
          <p:cNvSpPr>
            <a:spLocks noGrp="1"/>
          </p:cNvSpPr>
          <p:nvPr>
            <p:ph type="ftr" sz="quarter" idx="3"/>
          </p:nvPr>
        </p:nvSpPr>
        <p:spPr>
          <a:xfrm>
            <a:off x="0" y="6623050"/>
            <a:ext cx="4197350" cy="371475"/>
          </a:xfrm>
          <a:prstGeom prst="rect">
            <a:avLst/>
          </a:prstGeom>
        </p:spPr>
        <p:txBody>
          <a:bodyPr vert="horz" lIns="182880" tIns="45720" rIns="182880" bIns="45720" rtlCol="0" anchor="ctr"/>
          <a:lstStyle>
            <a:lvl1pPr algn="l">
              <a:defRPr sz="1000">
                <a:solidFill>
                  <a:schemeClr val="tx1">
                    <a:tint val="75000"/>
                  </a:schemeClr>
                </a:solidFill>
              </a:defRPr>
            </a:lvl1pPr>
          </a:lstStyle>
          <a:p>
            <a:r>
              <a:rPr lang="en-US">
                <a:solidFill>
                  <a:srgbClr val="505050">
                    <a:tint val="75000"/>
                  </a:srgbClr>
                </a:solidFill>
              </a:rPr>
              <a:t>Windows 10 Product Overview</a:t>
            </a:r>
            <a:endParaRPr lang="en-US" dirty="0">
              <a:solidFill>
                <a:srgbClr val="505050">
                  <a:tint val="75000"/>
                </a:srgbClr>
              </a:solidFill>
            </a:endParaRPr>
          </a:p>
        </p:txBody>
      </p:sp>
      <p:sp>
        <p:nvSpPr>
          <p:cNvPr id="4" name="Slide Number Placeholder 5"/>
          <p:cNvSpPr>
            <a:spLocks noGrp="1"/>
          </p:cNvSpPr>
          <p:nvPr>
            <p:ph type="sldNum" sz="quarter" idx="4"/>
          </p:nvPr>
        </p:nvSpPr>
        <p:spPr>
          <a:xfrm>
            <a:off x="9639300" y="6623050"/>
            <a:ext cx="2797175" cy="371475"/>
          </a:xfrm>
          <a:prstGeom prst="rect">
            <a:avLst/>
          </a:prstGeom>
        </p:spPr>
        <p:txBody>
          <a:bodyPr vert="horz" lIns="182880" tIns="45720" rIns="182880" bIns="45720" rtlCol="0" anchor="ctr"/>
          <a:lstStyle>
            <a:lvl1pPr algn="r">
              <a:defRPr sz="1000">
                <a:solidFill>
                  <a:schemeClr val="tx1">
                    <a:tint val="75000"/>
                  </a:schemeClr>
                </a:solidFill>
              </a:defRPr>
            </a:lvl1pPr>
          </a:lstStyle>
          <a:p>
            <a:fld id="{6503E857-4F15-4ECA-BD4D-D22AAAB9E67A}" type="slidenum">
              <a:rPr lang="en-US" smtClean="0">
                <a:solidFill>
                  <a:srgbClr val="505050">
                    <a:tint val="75000"/>
                  </a:srgbClr>
                </a:solidFill>
              </a:rPr>
              <a:pPr/>
              <a:t>‹#›</a:t>
            </a:fld>
            <a:endParaRPr lang="en-US" dirty="0">
              <a:solidFill>
                <a:srgbClr val="505050">
                  <a:tint val="75000"/>
                </a:srgbClr>
              </a:solidFill>
            </a:endParaRPr>
          </a:p>
        </p:txBody>
      </p:sp>
    </p:spTree>
    <p:extLst>
      <p:ext uri="{BB962C8B-B14F-4D97-AF65-F5344CB8AC3E}">
        <p14:creationId xmlns:p14="http://schemas.microsoft.com/office/powerpoint/2010/main" val="1176848935"/>
      </p:ext>
    </p:extLst>
  </p:cSld>
  <p:clrMapOvr>
    <a:masterClrMapping/>
  </p:clrMapOvr>
  <p:transition>
    <p:fade/>
  </p:transition>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1_Title Only">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bg1"/>
                    </a:gs>
                    <a:gs pos="100000">
                      <a:schemeClr val="bg1"/>
                    </a:gs>
                  </a:gsLst>
                  <a:lin ang="5400000" scaled="0"/>
                </a:gradFill>
              </a:defRPr>
            </a:lvl1pPr>
          </a:lstStyle>
          <a:p>
            <a:r>
              <a:rPr lang="en-US" dirty="0"/>
              <a:t>Click to edit Master title style</a:t>
            </a:r>
          </a:p>
        </p:txBody>
      </p:sp>
      <p:sp>
        <p:nvSpPr>
          <p:cNvPr id="3" name="Footer Placeholder 2"/>
          <p:cNvSpPr>
            <a:spLocks noGrp="1"/>
          </p:cNvSpPr>
          <p:nvPr>
            <p:ph type="ftr" sz="quarter" idx="3"/>
          </p:nvPr>
        </p:nvSpPr>
        <p:spPr>
          <a:xfrm>
            <a:off x="0" y="6623050"/>
            <a:ext cx="4197350" cy="371475"/>
          </a:xfrm>
          <a:prstGeom prst="rect">
            <a:avLst/>
          </a:prstGeom>
        </p:spPr>
        <p:txBody>
          <a:bodyPr vert="horz" lIns="182880" tIns="45720" rIns="182880" bIns="45720" rtlCol="0" anchor="ctr"/>
          <a:lstStyle>
            <a:lvl1pPr algn="l">
              <a:defRPr sz="1000">
                <a:solidFill>
                  <a:schemeClr val="bg1"/>
                </a:solidFill>
              </a:defRPr>
            </a:lvl1pPr>
          </a:lstStyle>
          <a:p>
            <a:r>
              <a:rPr lang="en-US">
                <a:solidFill>
                  <a:srgbClr val="FFFFFF"/>
                </a:solidFill>
              </a:rPr>
              <a:t>Windows 10 Product Overview</a:t>
            </a:r>
            <a:endParaRPr lang="en-US" dirty="0">
              <a:solidFill>
                <a:srgbClr val="FFFFFF"/>
              </a:solidFill>
            </a:endParaRPr>
          </a:p>
        </p:txBody>
      </p:sp>
      <p:sp>
        <p:nvSpPr>
          <p:cNvPr id="4" name="Slide Number Placeholder 5"/>
          <p:cNvSpPr>
            <a:spLocks noGrp="1"/>
          </p:cNvSpPr>
          <p:nvPr>
            <p:ph type="sldNum" sz="quarter" idx="4"/>
          </p:nvPr>
        </p:nvSpPr>
        <p:spPr>
          <a:xfrm>
            <a:off x="9639300" y="6623050"/>
            <a:ext cx="2797175" cy="371475"/>
          </a:xfrm>
          <a:prstGeom prst="rect">
            <a:avLst/>
          </a:prstGeom>
        </p:spPr>
        <p:txBody>
          <a:bodyPr vert="horz" lIns="182880" tIns="45720" rIns="182880" bIns="45720" rtlCol="0" anchor="ctr"/>
          <a:lstStyle>
            <a:lvl1pPr algn="r">
              <a:defRPr sz="1000">
                <a:solidFill>
                  <a:schemeClr val="bg1"/>
                </a:solidFill>
              </a:defRPr>
            </a:lvl1pPr>
          </a:lstStyle>
          <a:p>
            <a:fld id="{6503E857-4F15-4ECA-BD4D-D22AAAB9E67A}" type="slidenum">
              <a:rPr lang="en-US" smtClean="0">
                <a:solidFill>
                  <a:srgbClr val="FFFFFF"/>
                </a:solidFill>
              </a:rPr>
              <a:pPr/>
              <a:t>‹#›</a:t>
            </a:fld>
            <a:endParaRPr lang="en-US" dirty="0">
              <a:solidFill>
                <a:srgbClr val="FFFFFF"/>
              </a:solidFill>
            </a:endParaRPr>
          </a:p>
        </p:txBody>
      </p:sp>
    </p:spTree>
    <p:extLst>
      <p:ext uri="{BB962C8B-B14F-4D97-AF65-F5344CB8AC3E}">
        <p14:creationId xmlns:p14="http://schemas.microsoft.com/office/powerpoint/2010/main" val="2599264667"/>
      </p:ext>
    </p:extLst>
  </p:cSld>
  <p:clrMapOvr>
    <a:masterClrMapping/>
  </p:clrMapOvr>
  <p:transition>
    <p:fade/>
  </p:transition>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3" name="Footer Placeholder 2"/>
          <p:cNvSpPr>
            <a:spLocks noGrp="1"/>
          </p:cNvSpPr>
          <p:nvPr>
            <p:ph type="ftr" sz="quarter" idx="13"/>
          </p:nvPr>
        </p:nvSpPr>
        <p:spPr/>
        <p:txBody>
          <a:bodyPr/>
          <a:lstStyle/>
          <a:p>
            <a:r>
              <a:rPr lang="en-US">
                <a:solidFill>
                  <a:srgbClr val="FFFFFF">
                    <a:tint val="75000"/>
                  </a:srgbClr>
                </a:solidFill>
              </a:rPr>
              <a:t>Windows 10 Product Overview</a:t>
            </a:r>
            <a:endParaRPr lang="en-US" dirty="0">
              <a:solidFill>
                <a:srgbClr val="FFFFFF">
                  <a:tint val="75000"/>
                </a:srgbClr>
              </a:solidFill>
            </a:endParaRPr>
          </a:p>
        </p:txBody>
      </p:sp>
      <p:sp>
        <p:nvSpPr>
          <p:cNvPr id="4" name="Slide Number Placeholder 3"/>
          <p:cNvSpPr>
            <a:spLocks noGrp="1"/>
          </p:cNvSpPr>
          <p:nvPr>
            <p:ph type="sldNum" sz="quarter" idx="14"/>
          </p:nvPr>
        </p:nvSpPr>
        <p:spPr/>
        <p:txBody>
          <a:bodyPr/>
          <a:lstStyle/>
          <a:p>
            <a:fld id="{6503E857-4F15-4ECA-BD4D-D22AAAB9E67A}" type="slidenum">
              <a:rPr lang="en-US" smtClean="0">
                <a:solidFill>
                  <a:srgbClr val="FFFFFF">
                    <a:tint val="75000"/>
                  </a:srgbClr>
                </a:solidFill>
              </a:rPr>
              <a:pPr/>
              <a:t>‹#›</a:t>
            </a:fld>
            <a:endParaRPr lang="en-US" dirty="0">
              <a:solidFill>
                <a:srgbClr val="FFFFFF">
                  <a:tint val="75000"/>
                </a:srgbClr>
              </a:solidFill>
            </a:endParaRPr>
          </a:p>
        </p:txBody>
      </p:sp>
    </p:spTree>
    <p:extLst>
      <p:ext uri="{BB962C8B-B14F-4D97-AF65-F5344CB8AC3E}">
        <p14:creationId xmlns:p14="http://schemas.microsoft.com/office/powerpoint/2010/main" val="4989092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3" name="Footer Placeholder 2"/>
          <p:cNvSpPr>
            <a:spLocks noGrp="1"/>
          </p:cNvSpPr>
          <p:nvPr>
            <p:ph type="ftr" sz="quarter" idx="10"/>
          </p:nvPr>
        </p:nvSpPr>
        <p:spPr/>
        <p:txBody>
          <a:bodyPr/>
          <a:lstStyle/>
          <a:p>
            <a:r>
              <a:rPr lang="en-US">
                <a:solidFill>
                  <a:srgbClr val="FFFFFF">
                    <a:tint val="75000"/>
                  </a:srgbClr>
                </a:solidFill>
              </a:rPr>
              <a:t>Windows 10 Product Overview</a:t>
            </a:r>
            <a:endParaRPr lang="en-US" dirty="0">
              <a:solidFill>
                <a:srgbClr val="FFFFFF">
                  <a:tint val="75000"/>
                </a:srgbClr>
              </a:solidFill>
            </a:endParaRPr>
          </a:p>
        </p:txBody>
      </p:sp>
      <p:sp>
        <p:nvSpPr>
          <p:cNvPr id="4" name="Slide Number Placeholder 3"/>
          <p:cNvSpPr>
            <a:spLocks noGrp="1"/>
          </p:cNvSpPr>
          <p:nvPr>
            <p:ph type="sldNum" sz="quarter" idx="11"/>
          </p:nvPr>
        </p:nvSpPr>
        <p:spPr/>
        <p:txBody>
          <a:bodyPr/>
          <a:lstStyle/>
          <a:p>
            <a:fld id="{6503E857-4F15-4ECA-BD4D-D22AAAB9E67A}" type="slidenum">
              <a:rPr lang="en-US" smtClean="0">
                <a:solidFill>
                  <a:srgbClr val="FFFFFF">
                    <a:tint val="75000"/>
                  </a:srgbClr>
                </a:solidFill>
              </a:rPr>
              <a:pPr/>
              <a:t>‹#›</a:t>
            </a:fld>
            <a:endParaRPr lang="en-US" dirty="0">
              <a:solidFill>
                <a:srgbClr val="FFFFFF">
                  <a:tint val="75000"/>
                </a:srgbClr>
              </a:solidFill>
            </a:endParaRPr>
          </a:p>
        </p:txBody>
      </p:sp>
    </p:spTree>
    <p:extLst>
      <p:ext uri="{BB962C8B-B14F-4D97-AF65-F5344CB8AC3E}">
        <p14:creationId xmlns:p14="http://schemas.microsoft.com/office/powerpoint/2010/main" val="431588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accent1"/>
                    </a:gs>
                    <a:gs pos="0">
                      <a:schemeClr val="accent1"/>
                    </a:gs>
                  </a:gsLst>
                  <a:lin ang="5400000" scaled="0"/>
                </a:gradFill>
              </a:defRPr>
            </a:lvl1pPr>
          </a:lstStyle>
          <a:p>
            <a:r>
              <a:rPr lang="en-US" dirty="0"/>
              <a:t>Section title</a:t>
            </a:r>
          </a:p>
        </p:txBody>
      </p:sp>
      <p:sp>
        <p:nvSpPr>
          <p:cNvPr id="3" name="Footer Placeholder 2"/>
          <p:cNvSpPr>
            <a:spLocks noGrp="1"/>
          </p:cNvSpPr>
          <p:nvPr>
            <p:ph type="ftr" sz="quarter" idx="10"/>
          </p:nvPr>
        </p:nvSpPr>
        <p:spPr/>
        <p:txBody>
          <a:bodyPr/>
          <a:lstStyle/>
          <a:p>
            <a:r>
              <a:rPr lang="en-US">
                <a:solidFill>
                  <a:srgbClr val="505050">
                    <a:tint val="75000"/>
                  </a:srgbClr>
                </a:solidFill>
              </a:rPr>
              <a:t>Windows 10 Product Overview</a:t>
            </a:r>
            <a:endParaRPr lang="en-US" dirty="0">
              <a:solidFill>
                <a:srgbClr val="505050">
                  <a:tint val="75000"/>
                </a:srgbClr>
              </a:solidFill>
            </a:endParaRPr>
          </a:p>
        </p:txBody>
      </p:sp>
      <p:sp>
        <p:nvSpPr>
          <p:cNvPr id="4" name="Slide Number Placeholder 3"/>
          <p:cNvSpPr>
            <a:spLocks noGrp="1"/>
          </p:cNvSpPr>
          <p:nvPr>
            <p:ph type="sldNum" sz="quarter" idx="11"/>
          </p:nvPr>
        </p:nvSpPr>
        <p:spPr/>
        <p:txBody>
          <a:bodyPr/>
          <a:lstStyle/>
          <a:p>
            <a:fld id="{6503E857-4F15-4ECA-BD4D-D22AAAB9E67A}" type="slidenum">
              <a:rPr lang="en-US" smtClean="0">
                <a:solidFill>
                  <a:srgbClr val="505050">
                    <a:tint val="75000"/>
                  </a:srgbClr>
                </a:solidFill>
              </a:rPr>
              <a:pPr/>
              <a:t>‹#›</a:t>
            </a:fld>
            <a:endParaRPr lang="en-US" dirty="0">
              <a:solidFill>
                <a:srgbClr val="505050">
                  <a:tint val="75000"/>
                </a:srgbClr>
              </a:solidFill>
            </a:endParaRPr>
          </a:p>
        </p:txBody>
      </p:sp>
    </p:spTree>
    <p:extLst>
      <p:ext uri="{BB962C8B-B14F-4D97-AF65-F5344CB8AC3E}">
        <p14:creationId xmlns:p14="http://schemas.microsoft.com/office/powerpoint/2010/main" val="3867252377"/>
      </p:ext>
    </p:extLst>
  </p:cSld>
  <p:clrMapOvr>
    <a:masterClrMapping/>
  </p:clrMapOvr>
  <p:transition>
    <p:fade/>
  </p:transition>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
        <p:nvSpPr>
          <p:cNvPr id="3" name="Footer Placeholder 2"/>
          <p:cNvSpPr>
            <a:spLocks noGrp="1"/>
          </p:cNvSpPr>
          <p:nvPr>
            <p:ph type="ftr" sz="quarter" idx="10"/>
          </p:nvPr>
        </p:nvSpPr>
        <p:spPr/>
        <p:txBody>
          <a:bodyPr/>
          <a:lstStyle/>
          <a:p>
            <a:r>
              <a:rPr lang="en-US">
                <a:solidFill>
                  <a:srgbClr val="FFFFFF">
                    <a:tint val="75000"/>
                  </a:srgbClr>
                </a:solidFill>
              </a:rPr>
              <a:t>Windows 10 Product Overview</a:t>
            </a:r>
            <a:endParaRPr lang="en-US" dirty="0">
              <a:solidFill>
                <a:srgbClr val="FFFFFF">
                  <a:tint val="75000"/>
                </a:srgbClr>
              </a:solidFill>
            </a:endParaRPr>
          </a:p>
        </p:txBody>
      </p:sp>
      <p:sp>
        <p:nvSpPr>
          <p:cNvPr id="4" name="Slide Number Placeholder 3"/>
          <p:cNvSpPr>
            <a:spLocks noGrp="1"/>
          </p:cNvSpPr>
          <p:nvPr>
            <p:ph type="sldNum" sz="quarter" idx="11"/>
          </p:nvPr>
        </p:nvSpPr>
        <p:spPr/>
        <p:txBody>
          <a:bodyPr/>
          <a:lstStyle/>
          <a:p>
            <a:fld id="{6503E857-4F15-4ECA-BD4D-D22AAAB9E67A}" type="slidenum">
              <a:rPr lang="en-US" smtClean="0">
                <a:solidFill>
                  <a:srgbClr val="FFFFFF">
                    <a:tint val="75000"/>
                  </a:srgbClr>
                </a:solidFill>
              </a:rPr>
              <a:pPr/>
              <a:t>‹#›</a:t>
            </a:fld>
            <a:endParaRPr lang="en-US" dirty="0">
              <a:solidFill>
                <a:srgbClr val="FFFFFF">
                  <a:tint val="75000"/>
                </a:srgbClr>
              </a:solidFill>
            </a:endParaRPr>
          </a:p>
        </p:txBody>
      </p:sp>
    </p:spTree>
    <p:extLst>
      <p:ext uri="{BB962C8B-B14F-4D97-AF65-F5344CB8AC3E}">
        <p14:creationId xmlns:p14="http://schemas.microsoft.com/office/powerpoint/2010/main" val="335246115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
        <p:nvSpPr>
          <p:cNvPr id="3" name="Footer Placeholder 2"/>
          <p:cNvSpPr>
            <a:spLocks noGrp="1"/>
          </p:cNvSpPr>
          <p:nvPr>
            <p:ph type="ftr" sz="quarter" idx="10"/>
          </p:nvPr>
        </p:nvSpPr>
        <p:spPr/>
        <p:txBody>
          <a:bodyPr/>
          <a:lstStyle/>
          <a:p>
            <a:r>
              <a:rPr lang="en-US">
                <a:solidFill>
                  <a:srgbClr val="FFFFFF">
                    <a:tint val="75000"/>
                  </a:srgbClr>
                </a:solidFill>
              </a:rPr>
              <a:t>Windows 10 Product Overview</a:t>
            </a:r>
            <a:endParaRPr lang="en-US" dirty="0">
              <a:solidFill>
                <a:srgbClr val="FFFFFF">
                  <a:tint val="75000"/>
                </a:srgbClr>
              </a:solidFill>
            </a:endParaRPr>
          </a:p>
        </p:txBody>
      </p:sp>
      <p:sp>
        <p:nvSpPr>
          <p:cNvPr id="4" name="Slide Number Placeholder 3"/>
          <p:cNvSpPr>
            <a:spLocks noGrp="1"/>
          </p:cNvSpPr>
          <p:nvPr>
            <p:ph type="sldNum" sz="quarter" idx="11"/>
          </p:nvPr>
        </p:nvSpPr>
        <p:spPr/>
        <p:txBody>
          <a:bodyPr/>
          <a:lstStyle/>
          <a:p>
            <a:fld id="{6503E857-4F15-4ECA-BD4D-D22AAAB9E67A}" type="slidenum">
              <a:rPr lang="en-US" smtClean="0">
                <a:solidFill>
                  <a:srgbClr val="FFFFFF">
                    <a:tint val="75000"/>
                  </a:srgbClr>
                </a:solidFill>
              </a:rPr>
              <a:pPr/>
              <a:t>‹#›</a:t>
            </a:fld>
            <a:endParaRPr lang="en-US" dirty="0">
              <a:solidFill>
                <a:srgbClr val="FFFFFF">
                  <a:tint val="75000"/>
                </a:srgbClr>
              </a:solidFill>
            </a:endParaRPr>
          </a:p>
        </p:txBody>
      </p:sp>
    </p:spTree>
    <p:extLst>
      <p:ext uri="{BB962C8B-B14F-4D97-AF65-F5344CB8AC3E}">
        <p14:creationId xmlns:p14="http://schemas.microsoft.com/office/powerpoint/2010/main" val="22576406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1_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11347"/>
            <a:ext cx="11887200" cy="1181862"/>
          </a:xfrm>
          <a:noFill/>
        </p:spPr>
        <p:txBody>
          <a:bodyPr tIns="91440" bIns="91440" anchor="t" anchorCtr="0">
            <a:spAutoFit/>
          </a:bodyPr>
          <a:lstStyle>
            <a:lvl1pPr>
              <a:defRPr sz="7200" b="1" spc="-100" baseline="0">
                <a:gradFill>
                  <a:gsLst>
                    <a:gs pos="100000">
                      <a:schemeClr val="tx1"/>
                    </a:gs>
                    <a:gs pos="0">
                      <a:schemeClr val="tx1"/>
                    </a:gs>
                  </a:gsLst>
                  <a:lin ang="5400000" scaled="0"/>
                </a:gradFill>
                <a:latin typeface="Segoe Pro" panose="020B0502040504020203" pitchFamily="34" charset="0"/>
                <a:cs typeface="Segoe UI Semilight" panose="020B0402040204020203" pitchFamily="34" charset="0"/>
              </a:defRPr>
            </a:lvl1pPr>
          </a:lstStyle>
          <a:p>
            <a:r>
              <a:rPr lang="en-US" dirty="0"/>
              <a:t>Section title</a:t>
            </a:r>
          </a:p>
        </p:txBody>
      </p:sp>
      <p:sp>
        <p:nvSpPr>
          <p:cNvPr id="4" name="Content Placeholder 3"/>
          <p:cNvSpPr>
            <a:spLocks noGrp="1"/>
          </p:cNvSpPr>
          <p:nvPr>
            <p:ph sz="quarter" idx="10"/>
          </p:nvPr>
        </p:nvSpPr>
        <p:spPr>
          <a:xfrm>
            <a:off x="274638" y="2486610"/>
            <a:ext cx="11887200" cy="433965"/>
          </a:xfrm>
        </p:spPr>
        <p:txBody>
          <a:bodyPr lIns="182880" rIns="182880"/>
          <a:lstStyle>
            <a:lvl1pPr marL="0" indent="0" algn="l" defTabSz="914377" rtl="0" eaLnBrk="1" latinLnBrk="0" hangingPunct="1">
              <a:lnSpc>
                <a:spcPct val="90000"/>
              </a:lnSpc>
              <a:buNone/>
              <a:defRPr lang="en-US" sz="1800" kern="1200" spc="-40" baseline="0" dirty="0" smtClean="0">
                <a:gradFill>
                  <a:gsLst>
                    <a:gs pos="5556">
                      <a:prstClr val="white"/>
                    </a:gs>
                    <a:gs pos="27000">
                      <a:prstClr val="white"/>
                    </a:gs>
                  </a:gsLst>
                  <a:lin ang="0" scaled="0"/>
                </a:gradFill>
                <a:latin typeface="+mn-lt"/>
                <a:ea typeface="+mn-ea"/>
                <a:cs typeface="Segoe UI" panose="020B0502040204020203" pitchFamily="34" charset="0"/>
              </a:defRPr>
            </a:lvl1pPr>
            <a:lvl2pPr marL="0" indent="0" algn="l" defTabSz="914377" rtl="0" eaLnBrk="1" latinLnBrk="0" hangingPunct="1">
              <a:lnSpc>
                <a:spcPct val="90000"/>
              </a:lnSpc>
              <a:buNone/>
              <a:defRPr lang="en-US" sz="1800" kern="1200" spc="-100" dirty="0" smtClean="0">
                <a:gradFill>
                  <a:gsLst>
                    <a:gs pos="5556">
                      <a:prstClr val="white"/>
                    </a:gs>
                    <a:gs pos="27000">
                      <a:prstClr val="white"/>
                    </a:gs>
                  </a:gsLst>
                  <a:lin ang="0" scaled="0"/>
                </a:gradFill>
                <a:latin typeface="+mn-lt"/>
                <a:ea typeface="+mn-ea"/>
                <a:cs typeface="Segoe UI" panose="020B0502040204020203" pitchFamily="34" charset="0"/>
              </a:defRPr>
            </a:lvl2pPr>
            <a:lvl3pPr marL="0" indent="0" algn="l" defTabSz="914377" rtl="0" eaLnBrk="1" latinLnBrk="0" hangingPunct="1">
              <a:lnSpc>
                <a:spcPct val="90000"/>
              </a:lnSpc>
              <a:buNone/>
              <a:defRPr lang="en-US" sz="1800" kern="1200" spc="-100" dirty="0" smtClean="0">
                <a:gradFill>
                  <a:gsLst>
                    <a:gs pos="5556">
                      <a:prstClr val="white"/>
                    </a:gs>
                    <a:gs pos="27000">
                      <a:prstClr val="white"/>
                    </a:gs>
                  </a:gsLst>
                  <a:lin ang="0" scaled="0"/>
                </a:gradFill>
                <a:latin typeface="+mn-lt"/>
                <a:ea typeface="+mn-ea"/>
                <a:cs typeface="Segoe UI" panose="020B0502040204020203" pitchFamily="34" charset="0"/>
              </a:defRPr>
            </a:lvl3pPr>
            <a:lvl4pPr marL="0" indent="0" algn="l" defTabSz="914377" rtl="0" eaLnBrk="1" latinLnBrk="0" hangingPunct="1">
              <a:lnSpc>
                <a:spcPct val="90000"/>
              </a:lnSpc>
              <a:buNone/>
              <a:defRPr lang="en-US" sz="1800" kern="1200" spc="-100" dirty="0" smtClean="0">
                <a:gradFill>
                  <a:gsLst>
                    <a:gs pos="5556">
                      <a:prstClr val="white"/>
                    </a:gs>
                    <a:gs pos="27000">
                      <a:prstClr val="white"/>
                    </a:gs>
                  </a:gsLst>
                  <a:lin ang="0" scaled="0"/>
                </a:gradFill>
                <a:latin typeface="+mn-lt"/>
                <a:ea typeface="+mn-ea"/>
                <a:cs typeface="Segoe UI" panose="020B0502040204020203" pitchFamily="34" charset="0"/>
              </a:defRPr>
            </a:lvl4pPr>
            <a:lvl5pPr marL="0" indent="0" algn="l" defTabSz="914377" rtl="0" eaLnBrk="1" latinLnBrk="0" hangingPunct="1">
              <a:lnSpc>
                <a:spcPct val="90000"/>
              </a:lnSpc>
              <a:buNone/>
              <a:defRPr lang="en-US" sz="1800" kern="1200" spc="-100" dirty="0">
                <a:gradFill>
                  <a:gsLst>
                    <a:gs pos="5556">
                      <a:prstClr val="white"/>
                    </a:gs>
                    <a:gs pos="27000">
                      <a:prstClr val="white"/>
                    </a:gs>
                  </a:gsLst>
                  <a:lin ang="0" scaled="0"/>
                </a:gradFill>
                <a:latin typeface="+mn-lt"/>
                <a:ea typeface="+mn-ea"/>
                <a:cs typeface="Segoe UI" panose="020B0502040204020203" pitchFamily="34" charset="0"/>
              </a:defRPr>
            </a:lvl5pPr>
          </a:lstStyle>
          <a:p>
            <a:pPr lvl="0"/>
            <a:r>
              <a:rPr lang="en-US" dirty="0"/>
              <a:t>Click to edit Master text styles</a:t>
            </a:r>
          </a:p>
        </p:txBody>
      </p:sp>
      <p:sp>
        <p:nvSpPr>
          <p:cNvPr id="6" name="Content Placeholder 5"/>
          <p:cNvSpPr>
            <a:spLocks noGrp="1"/>
          </p:cNvSpPr>
          <p:nvPr>
            <p:ph sz="quarter" idx="11"/>
          </p:nvPr>
        </p:nvSpPr>
        <p:spPr>
          <a:xfrm>
            <a:off x="274638" y="296863"/>
            <a:ext cx="4249236" cy="433965"/>
          </a:xfrm>
        </p:spPr>
        <p:txBody>
          <a:bodyPr lIns="182880" rIns="182880"/>
          <a:lstStyle>
            <a:lvl1pPr marL="0" indent="0">
              <a:buNone/>
              <a:defRPr lang="en-US" sz="1800" kern="1200" spc="-100" baseline="0" dirty="0" smtClean="0">
                <a:gradFill>
                  <a:gsLst>
                    <a:gs pos="5556">
                      <a:prstClr val="white"/>
                    </a:gs>
                    <a:gs pos="27000">
                      <a:prstClr val="white"/>
                    </a:gs>
                  </a:gsLst>
                  <a:lin ang="0" scaled="0"/>
                </a:gradFill>
                <a:latin typeface="+mn-lt"/>
                <a:ea typeface="+mn-ea"/>
                <a:cs typeface="Segoe UI" panose="020B0502040204020203" pitchFamily="34" charset="0"/>
              </a:defRPr>
            </a:lvl1pPr>
          </a:lstStyle>
          <a:p>
            <a:pPr marL="0" marR="0" lvl="0" indent="0" algn="l" defTabSz="914377" rtl="0" eaLnBrk="1" fontAlgn="auto" latinLnBrk="0" hangingPunct="1">
              <a:lnSpc>
                <a:spcPct val="90000"/>
              </a:lnSpc>
              <a:spcBef>
                <a:spcPct val="20000"/>
              </a:spcBef>
              <a:spcAft>
                <a:spcPts val="0"/>
              </a:spcAft>
              <a:buClrTx/>
              <a:buSzPct val="90000"/>
              <a:buFont typeface="Arial" pitchFamily="34" charset="0"/>
              <a:buNone/>
              <a:tabLst/>
            </a:pPr>
            <a:r>
              <a:rPr lang="en-US" dirty="0"/>
              <a:t>Click to edit Master text styles</a:t>
            </a:r>
          </a:p>
        </p:txBody>
      </p:sp>
      <p:sp>
        <p:nvSpPr>
          <p:cNvPr id="5" name="Content Placeholder 3"/>
          <p:cNvSpPr>
            <a:spLocks noGrp="1"/>
          </p:cNvSpPr>
          <p:nvPr>
            <p:ph sz="quarter" idx="12"/>
          </p:nvPr>
        </p:nvSpPr>
        <p:spPr>
          <a:xfrm>
            <a:off x="274638" y="3520498"/>
            <a:ext cx="4572000" cy="837152"/>
          </a:xfrm>
        </p:spPr>
        <p:txBody>
          <a:bodyPr lIns="182880" rIns="182880"/>
          <a:lstStyle>
            <a:lvl1pPr marL="0" indent="0" algn="l" defTabSz="914377" rtl="0" eaLnBrk="1" latinLnBrk="0" hangingPunct="1">
              <a:lnSpc>
                <a:spcPct val="90000"/>
              </a:lnSpc>
              <a:spcBef>
                <a:spcPts val="0"/>
              </a:spcBef>
              <a:spcAft>
                <a:spcPts val="1200"/>
              </a:spcAft>
              <a:buNone/>
              <a:defRPr lang="en-US" sz="1800" b="1" kern="1200" spc="-20" baseline="0" dirty="0" smtClean="0">
                <a:gradFill>
                  <a:gsLst>
                    <a:gs pos="5556">
                      <a:prstClr val="white"/>
                    </a:gs>
                    <a:gs pos="27000">
                      <a:prstClr val="white"/>
                    </a:gs>
                  </a:gsLst>
                  <a:lin ang="0" scaled="0"/>
                </a:gradFill>
                <a:latin typeface="+mn-lt"/>
                <a:ea typeface="+mn-ea"/>
                <a:cs typeface="Segoe UI" panose="020B0502040204020203" pitchFamily="34" charset="0"/>
              </a:defRPr>
            </a:lvl1pPr>
            <a:lvl2pPr marL="0" indent="0" algn="l" defTabSz="914377" rtl="0" eaLnBrk="1" latinLnBrk="0" hangingPunct="1">
              <a:lnSpc>
                <a:spcPct val="90000"/>
              </a:lnSpc>
              <a:buNone/>
              <a:defRPr lang="en-US" sz="1800" kern="1200" spc="-100" dirty="0" smtClean="0">
                <a:gradFill>
                  <a:gsLst>
                    <a:gs pos="5556">
                      <a:prstClr val="white"/>
                    </a:gs>
                    <a:gs pos="27000">
                      <a:prstClr val="white"/>
                    </a:gs>
                  </a:gsLst>
                  <a:lin ang="0" scaled="0"/>
                </a:gradFill>
                <a:latin typeface="+mn-lt"/>
                <a:ea typeface="+mn-ea"/>
                <a:cs typeface="Segoe UI" panose="020B0502040204020203" pitchFamily="34" charset="0"/>
              </a:defRPr>
            </a:lvl2pPr>
            <a:lvl3pPr marL="0" indent="0" algn="l" defTabSz="914377" rtl="0" eaLnBrk="1" latinLnBrk="0" hangingPunct="1">
              <a:lnSpc>
                <a:spcPct val="90000"/>
              </a:lnSpc>
              <a:buNone/>
              <a:defRPr lang="en-US" sz="1800" kern="1200" spc="-100" dirty="0" smtClean="0">
                <a:gradFill>
                  <a:gsLst>
                    <a:gs pos="5556">
                      <a:prstClr val="white"/>
                    </a:gs>
                    <a:gs pos="27000">
                      <a:prstClr val="white"/>
                    </a:gs>
                  </a:gsLst>
                  <a:lin ang="0" scaled="0"/>
                </a:gradFill>
                <a:latin typeface="+mn-lt"/>
                <a:ea typeface="+mn-ea"/>
                <a:cs typeface="Segoe UI" panose="020B0502040204020203" pitchFamily="34" charset="0"/>
              </a:defRPr>
            </a:lvl3pPr>
            <a:lvl4pPr marL="0" indent="0" algn="l" defTabSz="914377" rtl="0" eaLnBrk="1" latinLnBrk="0" hangingPunct="1">
              <a:lnSpc>
                <a:spcPct val="90000"/>
              </a:lnSpc>
              <a:buNone/>
              <a:defRPr lang="en-US" sz="1800" kern="1200" spc="-100" dirty="0" smtClean="0">
                <a:gradFill>
                  <a:gsLst>
                    <a:gs pos="5556">
                      <a:prstClr val="white"/>
                    </a:gs>
                    <a:gs pos="27000">
                      <a:prstClr val="white"/>
                    </a:gs>
                  </a:gsLst>
                  <a:lin ang="0" scaled="0"/>
                </a:gradFill>
                <a:latin typeface="+mn-lt"/>
                <a:ea typeface="+mn-ea"/>
                <a:cs typeface="Segoe UI" panose="020B0502040204020203" pitchFamily="34" charset="0"/>
              </a:defRPr>
            </a:lvl4pPr>
            <a:lvl5pPr marL="0" indent="0" algn="l" defTabSz="914377" rtl="0" eaLnBrk="1" latinLnBrk="0" hangingPunct="1">
              <a:lnSpc>
                <a:spcPct val="90000"/>
              </a:lnSpc>
              <a:buNone/>
              <a:defRPr lang="en-US" sz="1800" kern="1200" spc="-100" dirty="0">
                <a:gradFill>
                  <a:gsLst>
                    <a:gs pos="5556">
                      <a:prstClr val="white"/>
                    </a:gs>
                    <a:gs pos="27000">
                      <a:prstClr val="white"/>
                    </a:gs>
                  </a:gsLst>
                  <a:lin ang="0" scaled="0"/>
                </a:gradFill>
                <a:latin typeface="+mn-lt"/>
                <a:ea typeface="+mn-ea"/>
                <a:cs typeface="Segoe UI" panose="020B0502040204020203" pitchFamily="34" charset="0"/>
              </a:defRPr>
            </a:lvl5pPr>
          </a:lstStyle>
          <a:p>
            <a:pPr lvl="0"/>
            <a:r>
              <a:rPr lang="en-US" dirty="0"/>
              <a:t>Click to edit Master text styles</a:t>
            </a:r>
          </a:p>
          <a:p>
            <a:pPr lvl="0"/>
            <a:endParaRPr lang="en-US" dirty="0"/>
          </a:p>
        </p:txBody>
      </p:sp>
      <p:sp>
        <p:nvSpPr>
          <p:cNvPr id="7" name="Content Placeholder 3"/>
          <p:cNvSpPr>
            <a:spLocks noGrp="1"/>
          </p:cNvSpPr>
          <p:nvPr>
            <p:ph sz="quarter" idx="13"/>
          </p:nvPr>
        </p:nvSpPr>
        <p:spPr>
          <a:xfrm>
            <a:off x="4849814" y="3520498"/>
            <a:ext cx="4568824" cy="837152"/>
          </a:xfrm>
        </p:spPr>
        <p:txBody>
          <a:bodyPr lIns="182880" rIns="182880"/>
          <a:lstStyle>
            <a:lvl1pPr marL="0" indent="0" algn="l" defTabSz="914377" rtl="0" eaLnBrk="1" latinLnBrk="0" hangingPunct="1">
              <a:lnSpc>
                <a:spcPct val="90000"/>
              </a:lnSpc>
              <a:spcBef>
                <a:spcPts val="0"/>
              </a:spcBef>
              <a:spcAft>
                <a:spcPts val="1200"/>
              </a:spcAft>
              <a:buNone/>
              <a:defRPr lang="en-US" sz="1800" b="1" kern="1200" spc="-20" baseline="0" dirty="0" smtClean="0">
                <a:gradFill>
                  <a:gsLst>
                    <a:gs pos="5556">
                      <a:prstClr val="white"/>
                    </a:gs>
                    <a:gs pos="27000">
                      <a:prstClr val="white"/>
                    </a:gs>
                  </a:gsLst>
                  <a:lin ang="0" scaled="0"/>
                </a:gradFill>
                <a:latin typeface="+mn-lt"/>
                <a:ea typeface="+mn-ea"/>
                <a:cs typeface="Segoe UI" panose="020B0502040204020203" pitchFamily="34" charset="0"/>
              </a:defRPr>
            </a:lvl1pPr>
            <a:lvl2pPr marL="0" indent="0" algn="l" defTabSz="914377" rtl="0" eaLnBrk="1" latinLnBrk="0" hangingPunct="1">
              <a:lnSpc>
                <a:spcPct val="90000"/>
              </a:lnSpc>
              <a:buNone/>
              <a:defRPr lang="en-US" sz="1800" kern="1200" spc="-100" dirty="0" smtClean="0">
                <a:gradFill>
                  <a:gsLst>
                    <a:gs pos="5556">
                      <a:prstClr val="white"/>
                    </a:gs>
                    <a:gs pos="27000">
                      <a:prstClr val="white"/>
                    </a:gs>
                  </a:gsLst>
                  <a:lin ang="0" scaled="0"/>
                </a:gradFill>
                <a:latin typeface="+mn-lt"/>
                <a:ea typeface="+mn-ea"/>
                <a:cs typeface="Segoe UI" panose="020B0502040204020203" pitchFamily="34" charset="0"/>
              </a:defRPr>
            </a:lvl2pPr>
            <a:lvl3pPr marL="0" indent="0" algn="l" defTabSz="914377" rtl="0" eaLnBrk="1" latinLnBrk="0" hangingPunct="1">
              <a:lnSpc>
                <a:spcPct val="90000"/>
              </a:lnSpc>
              <a:buNone/>
              <a:defRPr lang="en-US" sz="1800" kern="1200" spc="-100" dirty="0" smtClean="0">
                <a:gradFill>
                  <a:gsLst>
                    <a:gs pos="5556">
                      <a:prstClr val="white"/>
                    </a:gs>
                    <a:gs pos="27000">
                      <a:prstClr val="white"/>
                    </a:gs>
                  </a:gsLst>
                  <a:lin ang="0" scaled="0"/>
                </a:gradFill>
                <a:latin typeface="+mn-lt"/>
                <a:ea typeface="+mn-ea"/>
                <a:cs typeface="Segoe UI" panose="020B0502040204020203" pitchFamily="34" charset="0"/>
              </a:defRPr>
            </a:lvl3pPr>
            <a:lvl4pPr marL="0" indent="0" algn="l" defTabSz="914377" rtl="0" eaLnBrk="1" latinLnBrk="0" hangingPunct="1">
              <a:lnSpc>
                <a:spcPct val="90000"/>
              </a:lnSpc>
              <a:buNone/>
              <a:defRPr lang="en-US" sz="1800" kern="1200" spc="-100" dirty="0" smtClean="0">
                <a:gradFill>
                  <a:gsLst>
                    <a:gs pos="5556">
                      <a:prstClr val="white"/>
                    </a:gs>
                    <a:gs pos="27000">
                      <a:prstClr val="white"/>
                    </a:gs>
                  </a:gsLst>
                  <a:lin ang="0" scaled="0"/>
                </a:gradFill>
                <a:latin typeface="+mn-lt"/>
                <a:ea typeface="+mn-ea"/>
                <a:cs typeface="Segoe UI" panose="020B0502040204020203" pitchFamily="34" charset="0"/>
              </a:defRPr>
            </a:lvl4pPr>
            <a:lvl5pPr marL="0" indent="0" algn="l" defTabSz="914377" rtl="0" eaLnBrk="1" latinLnBrk="0" hangingPunct="1">
              <a:lnSpc>
                <a:spcPct val="90000"/>
              </a:lnSpc>
              <a:buNone/>
              <a:defRPr lang="en-US" sz="1800" kern="1200" spc="-100" dirty="0">
                <a:gradFill>
                  <a:gsLst>
                    <a:gs pos="5556">
                      <a:prstClr val="white"/>
                    </a:gs>
                    <a:gs pos="27000">
                      <a:prstClr val="white"/>
                    </a:gs>
                  </a:gsLst>
                  <a:lin ang="0" scaled="0"/>
                </a:gradFill>
                <a:latin typeface="+mn-lt"/>
                <a:ea typeface="+mn-ea"/>
                <a:cs typeface="Segoe UI" panose="020B0502040204020203" pitchFamily="34" charset="0"/>
              </a:defRPr>
            </a:lvl5pPr>
          </a:lstStyle>
          <a:p>
            <a:pPr lvl="0"/>
            <a:r>
              <a:rPr lang="en-US" dirty="0"/>
              <a:t>Click to edit Master text styles</a:t>
            </a:r>
          </a:p>
          <a:p>
            <a:pPr lvl="0"/>
            <a:endParaRPr lang="en-US" dirty="0"/>
          </a:p>
        </p:txBody>
      </p:sp>
      <p:sp>
        <p:nvSpPr>
          <p:cNvPr id="3" name="Footer Placeholder 2"/>
          <p:cNvSpPr>
            <a:spLocks noGrp="1"/>
          </p:cNvSpPr>
          <p:nvPr>
            <p:ph type="ftr" sz="quarter" idx="14"/>
          </p:nvPr>
        </p:nvSpPr>
        <p:spPr/>
        <p:txBody>
          <a:bodyPr/>
          <a:lstStyle/>
          <a:p>
            <a:r>
              <a:rPr lang="en-US">
                <a:solidFill>
                  <a:srgbClr val="FFFFFF">
                    <a:tint val="75000"/>
                  </a:srgbClr>
                </a:solidFill>
              </a:rPr>
              <a:t>Windows 10 Product Overview</a:t>
            </a:r>
            <a:endParaRPr lang="en-US" dirty="0">
              <a:solidFill>
                <a:srgbClr val="FFFFFF">
                  <a:tint val="75000"/>
                </a:srgbClr>
              </a:solidFill>
            </a:endParaRPr>
          </a:p>
        </p:txBody>
      </p:sp>
      <p:sp>
        <p:nvSpPr>
          <p:cNvPr id="8" name="Slide Number Placeholder 7"/>
          <p:cNvSpPr>
            <a:spLocks noGrp="1"/>
          </p:cNvSpPr>
          <p:nvPr>
            <p:ph type="sldNum" sz="quarter" idx="15"/>
          </p:nvPr>
        </p:nvSpPr>
        <p:spPr/>
        <p:txBody>
          <a:bodyPr/>
          <a:lstStyle/>
          <a:p>
            <a:fld id="{6503E857-4F15-4ECA-BD4D-D22AAAB9E67A}" type="slidenum">
              <a:rPr lang="en-US" smtClean="0">
                <a:solidFill>
                  <a:srgbClr val="FFFFFF">
                    <a:tint val="75000"/>
                  </a:srgbClr>
                </a:solidFill>
              </a:rPr>
              <a:pPr/>
              <a:t>‹#›</a:t>
            </a:fld>
            <a:endParaRPr lang="en-US" dirty="0">
              <a:solidFill>
                <a:srgbClr val="FFFFFF">
                  <a:tint val="75000"/>
                </a:srgbClr>
              </a:solidFill>
            </a:endParaRPr>
          </a:p>
        </p:txBody>
      </p:sp>
    </p:spTree>
    <p:extLst>
      <p:ext uri="{BB962C8B-B14F-4D97-AF65-F5344CB8AC3E}">
        <p14:creationId xmlns:p14="http://schemas.microsoft.com/office/powerpoint/2010/main" val="30653661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1_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b="1" spc="-100" baseline="0">
                <a:gradFill>
                  <a:gsLst>
                    <a:gs pos="100000">
                      <a:schemeClr val="accent1"/>
                    </a:gs>
                    <a:gs pos="0">
                      <a:schemeClr val="accent1"/>
                    </a:gs>
                  </a:gsLst>
                  <a:lin ang="5400000" scaled="0"/>
                </a:gradFill>
                <a:latin typeface="Segoe Pro" panose="020B0502040504020203" pitchFamily="34" charset="0"/>
                <a:cs typeface="Segoe UI Light" panose="020B0502040204020203" pitchFamily="34" charset="0"/>
              </a:defRPr>
            </a:lvl1pPr>
          </a:lstStyle>
          <a:p>
            <a:r>
              <a:rPr lang="en-US" dirty="0"/>
              <a:t>Section title</a:t>
            </a:r>
          </a:p>
        </p:txBody>
      </p:sp>
      <p:sp>
        <p:nvSpPr>
          <p:cNvPr id="4" name="Content Placeholder 3"/>
          <p:cNvSpPr>
            <a:spLocks noGrp="1"/>
          </p:cNvSpPr>
          <p:nvPr>
            <p:ph sz="quarter" idx="10"/>
          </p:nvPr>
        </p:nvSpPr>
        <p:spPr>
          <a:xfrm>
            <a:off x="274638" y="3520498"/>
            <a:ext cx="11887200" cy="433965"/>
          </a:xfrm>
        </p:spPr>
        <p:txBody>
          <a:bodyPr/>
          <a:lstStyle>
            <a:lvl1pPr marL="0" indent="0" algn="l" defTabSz="914377" rtl="0" eaLnBrk="1" latinLnBrk="0" hangingPunct="1">
              <a:lnSpc>
                <a:spcPct val="90000"/>
              </a:lnSpc>
              <a:buNone/>
              <a:defRPr lang="en-US" sz="1800" kern="1200" spc="-40" baseline="0" dirty="0" smtClean="0">
                <a:gradFill>
                  <a:gsLst>
                    <a:gs pos="12389">
                      <a:srgbClr val="0078D7"/>
                    </a:gs>
                    <a:gs pos="37037">
                      <a:srgbClr val="0078D7"/>
                    </a:gs>
                  </a:gsLst>
                  <a:lin ang="5400000" scaled="0"/>
                </a:gradFill>
                <a:latin typeface="Segoe UI" panose="020B0502040204020203" pitchFamily="34" charset="0"/>
                <a:ea typeface="+mn-ea"/>
                <a:cs typeface="Segoe UI" panose="020B0502040204020203" pitchFamily="34" charset="0"/>
              </a:defRPr>
            </a:lvl1pPr>
            <a:lvl2pPr marL="0" indent="0" algn="l" defTabSz="914377" rtl="0" eaLnBrk="1" latinLnBrk="0" hangingPunct="1">
              <a:lnSpc>
                <a:spcPct val="90000"/>
              </a:lnSpc>
              <a:buNone/>
              <a:defRPr lang="en-US" sz="1800" kern="1200" spc="-100" dirty="0" smtClean="0">
                <a:gradFill>
                  <a:gsLst>
                    <a:gs pos="12389">
                      <a:srgbClr val="0078D7"/>
                    </a:gs>
                    <a:gs pos="37037">
                      <a:srgbClr val="0078D7"/>
                    </a:gs>
                  </a:gsLst>
                  <a:lin ang="5400000" scaled="0"/>
                </a:gradFill>
                <a:latin typeface="Segoe UI" panose="020B0502040204020203" pitchFamily="34" charset="0"/>
                <a:ea typeface="+mn-ea"/>
                <a:cs typeface="Segoe UI" panose="020B0502040204020203" pitchFamily="34" charset="0"/>
              </a:defRPr>
            </a:lvl2pPr>
            <a:lvl3pPr marL="0" indent="0" algn="l" defTabSz="914377" rtl="0" eaLnBrk="1" latinLnBrk="0" hangingPunct="1">
              <a:lnSpc>
                <a:spcPct val="90000"/>
              </a:lnSpc>
              <a:buNone/>
              <a:defRPr lang="en-US" sz="1800" kern="1200" spc="-100" dirty="0" smtClean="0">
                <a:gradFill>
                  <a:gsLst>
                    <a:gs pos="12389">
                      <a:srgbClr val="0078D7"/>
                    </a:gs>
                    <a:gs pos="37037">
                      <a:srgbClr val="0078D7"/>
                    </a:gs>
                  </a:gsLst>
                  <a:lin ang="5400000" scaled="0"/>
                </a:gradFill>
                <a:latin typeface="Segoe UI" panose="020B0502040204020203" pitchFamily="34" charset="0"/>
                <a:ea typeface="+mn-ea"/>
                <a:cs typeface="Segoe UI" panose="020B0502040204020203" pitchFamily="34" charset="0"/>
              </a:defRPr>
            </a:lvl3pPr>
            <a:lvl4pPr marL="0" indent="0" algn="l" defTabSz="914377" rtl="0" eaLnBrk="1" latinLnBrk="0" hangingPunct="1">
              <a:lnSpc>
                <a:spcPct val="90000"/>
              </a:lnSpc>
              <a:buNone/>
              <a:defRPr lang="en-US" sz="1800" kern="1200" spc="-100" dirty="0" smtClean="0">
                <a:gradFill>
                  <a:gsLst>
                    <a:gs pos="12389">
                      <a:srgbClr val="0078D7"/>
                    </a:gs>
                    <a:gs pos="37037">
                      <a:srgbClr val="0078D7"/>
                    </a:gs>
                  </a:gsLst>
                  <a:lin ang="5400000" scaled="0"/>
                </a:gradFill>
                <a:latin typeface="Segoe UI" panose="020B0502040204020203" pitchFamily="34" charset="0"/>
                <a:ea typeface="+mn-ea"/>
                <a:cs typeface="Segoe UI" panose="020B0502040204020203" pitchFamily="34" charset="0"/>
              </a:defRPr>
            </a:lvl4pPr>
            <a:lvl5pPr marL="0" indent="0" algn="l" defTabSz="914377" rtl="0" eaLnBrk="1" latinLnBrk="0" hangingPunct="1">
              <a:lnSpc>
                <a:spcPct val="90000"/>
              </a:lnSpc>
              <a:buNone/>
              <a:defRPr lang="en-US" sz="1800" kern="1200" spc="-100" dirty="0">
                <a:gradFill>
                  <a:gsLst>
                    <a:gs pos="12389">
                      <a:srgbClr val="0078D7"/>
                    </a:gs>
                    <a:gs pos="37037">
                      <a:srgbClr val="0078D7"/>
                    </a:gs>
                  </a:gsLst>
                  <a:lin ang="5400000" scaled="0"/>
                </a:gradFill>
                <a:latin typeface="Segoe UI" panose="020B0502040204020203" pitchFamily="34" charset="0"/>
                <a:ea typeface="+mn-ea"/>
                <a:cs typeface="Segoe UI" panose="020B0502040204020203" pitchFamily="34" charset="0"/>
              </a:defRPr>
            </a:lvl5pPr>
          </a:lstStyle>
          <a:p>
            <a:pPr lvl="0"/>
            <a:r>
              <a:rPr lang="en-US" dirty="0"/>
              <a:t>Click to edit Master text styles</a:t>
            </a:r>
          </a:p>
        </p:txBody>
      </p:sp>
      <p:sp>
        <p:nvSpPr>
          <p:cNvPr id="5" name="Content Placeholder 5"/>
          <p:cNvSpPr>
            <a:spLocks noGrp="1"/>
          </p:cNvSpPr>
          <p:nvPr>
            <p:ph sz="quarter" idx="11"/>
          </p:nvPr>
        </p:nvSpPr>
        <p:spPr>
          <a:xfrm>
            <a:off x="274638" y="296863"/>
            <a:ext cx="4249236" cy="433965"/>
          </a:xfrm>
        </p:spPr>
        <p:txBody>
          <a:bodyPr lIns="182880" rIns="182880"/>
          <a:lstStyle>
            <a:lvl1pPr marL="0" indent="0">
              <a:buNone/>
              <a:defRPr lang="en-US" sz="1800" kern="1200" spc="-100" baseline="0" dirty="0" smtClean="0">
                <a:gradFill>
                  <a:gsLst>
                    <a:gs pos="5556">
                      <a:schemeClr val="tx2"/>
                    </a:gs>
                    <a:gs pos="27000">
                      <a:schemeClr val="tx2"/>
                    </a:gs>
                  </a:gsLst>
                  <a:lin ang="0" scaled="0"/>
                </a:gradFill>
                <a:latin typeface="+mn-lt"/>
                <a:ea typeface="+mn-ea"/>
                <a:cs typeface="Segoe UI" panose="020B0502040204020203" pitchFamily="34" charset="0"/>
              </a:defRPr>
            </a:lvl1pPr>
          </a:lstStyle>
          <a:p>
            <a:pPr marL="0" marR="0" lvl="0" indent="0" algn="l" defTabSz="914377" rtl="0" eaLnBrk="1" fontAlgn="auto" latinLnBrk="0" hangingPunct="1">
              <a:lnSpc>
                <a:spcPct val="90000"/>
              </a:lnSpc>
              <a:spcBef>
                <a:spcPct val="20000"/>
              </a:spcBef>
              <a:spcAft>
                <a:spcPts val="0"/>
              </a:spcAft>
              <a:buClrTx/>
              <a:buSzPct val="90000"/>
              <a:buFont typeface="Arial" pitchFamily="34" charset="0"/>
              <a:buNone/>
              <a:tabLst/>
            </a:pPr>
            <a:r>
              <a:rPr lang="en-US" dirty="0"/>
              <a:t>Click to edit Master text styles</a:t>
            </a:r>
          </a:p>
        </p:txBody>
      </p:sp>
      <p:sp>
        <p:nvSpPr>
          <p:cNvPr id="6" name="Footer Placeholder 2"/>
          <p:cNvSpPr>
            <a:spLocks noGrp="1"/>
          </p:cNvSpPr>
          <p:nvPr>
            <p:ph type="ftr" sz="quarter" idx="3"/>
          </p:nvPr>
        </p:nvSpPr>
        <p:spPr>
          <a:xfrm>
            <a:off x="0" y="6623050"/>
            <a:ext cx="4197350" cy="371475"/>
          </a:xfrm>
          <a:prstGeom prst="rect">
            <a:avLst/>
          </a:prstGeom>
        </p:spPr>
        <p:txBody>
          <a:bodyPr vert="horz" lIns="182880" tIns="45720" rIns="182880" bIns="45720" rtlCol="0" anchor="ctr"/>
          <a:lstStyle>
            <a:lvl1pPr algn="l">
              <a:defRPr sz="1000">
                <a:solidFill>
                  <a:schemeClr val="tx1">
                    <a:tint val="75000"/>
                  </a:schemeClr>
                </a:solidFill>
              </a:defRPr>
            </a:lvl1pPr>
          </a:lstStyle>
          <a:p>
            <a:r>
              <a:rPr lang="en-US">
                <a:solidFill>
                  <a:srgbClr val="505050">
                    <a:tint val="75000"/>
                  </a:srgbClr>
                </a:solidFill>
              </a:rPr>
              <a:t>Windows 10 Product Overview</a:t>
            </a:r>
            <a:endParaRPr lang="en-US" dirty="0">
              <a:solidFill>
                <a:srgbClr val="505050">
                  <a:tint val="75000"/>
                </a:srgbClr>
              </a:solidFill>
            </a:endParaRPr>
          </a:p>
        </p:txBody>
      </p:sp>
      <p:sp>
        <p:nvSpPr>
          <p:cNvPr id="7" name="Slide Number Placeholder 5"/>
          <p:cNvSpPr>
            <a:spLocks noGrp="1"/>
          </p:cNvSpPr>
          <p:nvPr>
            <p:ph type="sldNum" sz="quarter" idx="4"/>
          </p:nvPr>
        </p:nvSpPr>
        <p:spPr>
          <a:xfrm>
            <a:off x="9639300" y="6623050"/>
            <a:ext cx="2797175" cy="371475"/>
          </a:xfrm>
          <a:prstGeom prst="rect">
            <a:avLst/>
          </a:prstGeom>
        </p:spPr>
        <p:txBody>
          <a:bodyPr vert="horz" lIns="182880" tIns="45720" rIns="182880" bIns="45720" rtlCol="0" anchor="ctr"/>
          <a:lstStyle>
            <a:lvl1pPr algn="r">
              <a:defRPr sz="1000">
                <a:solidFill>
                  <a:schemeClr val="tx1">
                    <a:tint val="75000"/>
                  </a:schemeClr>
                </a:solidFill>
              </a:defRPr>
            </a:lvl1pPr>
          </a:lstStyle>
          <a:p>
            <a:fld id="{6503E857-4F15-4ECA-BD4D-D22AAAB9E67A}" type="slidenum">
              <a:rPr lang="en-US" smtClean="0">
                <a:solidFill>
                  <a:srgbClr val="505050">
                    <a:tint val="75000"/>
                  </a:srgbClr>
                </a:solidFill>
              </a:rPr>
              <a:pPr/>
              <a:t>‹#›</a:t>
            </a:fld>
            <a:endParaRPr lang="en-US" dirty="0">
              <a:solidFill>
                <a:srgbClr val="505050">
                  <a:tint val="75000"/>
                </a:srgbClr>
              </a:solidFill>
            </a:endParaRPr>
          </a:p>
        </p:txBody>
      </p:sp>
    </p:spTree>
    <p:extLst>
      <p:ext uri="{BB962C8B-B14F-4D97-AF65-F5344CB8AC3E}">
        <p14:creationId xmlns:p14="http://schemas.microsoft.com/office/powerpoint/2010/main" val="556656987"/>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_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325894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bwMode="ltGray">
          <a:xfrm>
            <a:off x="6219825" y="0"/>
            <a:ext cx="6216650" cy="6992587"/>
          </a:xfrm>
          <a:blipFill>
            <a:blip r:embed="rId2" cstate="email">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
        <p:nvSpPr>
          <p:cNvPr id="4" name="Title 1"/>
          <p:cNvSpPr>
            <a:spLocks noGrp="1"/>
          </p:cNvSpPr>
          <p:nvPr>
            <p:ph type="title"/>
          </p:nvPr>
        </p:nvSpPr>
        <p:spPr>
          <a:xfrm>
            <a:off x="274639" y="295274"/>
            <a:ext cx="5486399" cy="917575"/>
          </a:xfrm>
        </p:spPr>
        <p:txBody>
          <a:bodyPr/>
          <a:lstStyle/>
          <a:p>
            <a:r>
              <a:rPr lang="en-US"/>
              <a:t>Click to edit Master title style</a:t>
            </a:r>
            <a:endParaRPr lang="en-US" dirty="0"/>
          </a:p>
        </p:txBody>
      </p:sp>
      <p:sp>
        <p:nvSpPr>
          <p:cNvPr id="6" name="Text Placeholder 5"/>
          <p:cNvSpPr>
            <a:spLocks noGrp="1"/>
          </p:cNvSpPr>
          <p:nvPr>
            <p:ph type="body" sz="quarter" idx="11"/>
          </p:nvPr>
        </p:nvSpPr>
        <p:spPr>
          <a:xfrm>
            <a:off x="274638" y="1221162"/>
            <a:ext cx="5485308"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Footer Placeholder 1"/>
          <p:cNvSpPr>
            <a:spLocks noGrp="1"/>
          </p:cNvSpPr>
          <p:nvPr>
            <p:ph type="ftr" sz="quarter" idx="12"/>
          </p:nvPr>
        </p:nvSpPr>
        <p:spPr/>
        <p:txBody>
          <a:bodyPr/>
          <a:lstStyle/>
          <a:p>
            <a:r>
              <a:rPr lang="en-US">
                <a:solidFill>
                  <a:srgbClr val="505050">
                    <a:tint val="75000"/>
                  </a:srgbClr>
                </a:solidFill>
              </a:rPr>
              <a:t>Windows 10 Product Overview</a:t>
            </a:r>
            <a:endParaRPr lang="en-US" dirty="0">
              <a:solidFill>
                <a:srgbClr val="505050">
                  <a:tint val="75000"/>
                </a:srgbClr>
              </a:solidFill>
            </a:endParaRPr>
          </a:p>
        </p:txBody>
      </p:sp>
      <p:sp>
        <p:nvSpPr>
          <p:cNvPr id="3" name="Slide Number Placeholder 2"/>
          <p:cNvSpPr>
            <a:spLocks noGrp="1"/>
          </p:cNvSpPr>
          <p:nvPr>
            <p:ph type="sldNum" sz="quarter" idx="13"/>
          </p:nvPr>
        </p:nvSpPr>
        <p:spPr/>
        <p:txBody>
          <a:bodyPr/>
          <a:lstStyle/>
          <a:p>
            <a:fld id="{6503E857-4F15-4ECA-BD4D-D22AAAB9E67A}" type="slidenum">
              <a:rPr lang="en-US" smtClean="0">
                <a:solidFill>
                  <a:srgbClr val="505050">
                    <a:tint val="75000"/>
                  </a:srgbClr>
                </a:solidFill>
              </a:rPr>
              <a:pPr/>
              <a:t>‹#›</a:t>
            </a:fld>
            <a:endParaRPr lang="en-US" dirty="0">
              <a:solidFill>
                <a:srgbClr val="505050">
                  <a:tint val="75000"/>
                </a:srgbClr>
              </a:solidFill>
            </a:endParaRPr>
          </a:p>
        </p:txBody>
      </p:sp>
    </p:spTree>
    <p:extLst>
      <p:ext uri="{BB962C8B-B14F-4D97-AF65-F5344CB8AC3E}">
        <p14:creationId xmlns:p14="http://schemas.microsoft.com/office/powerpoint/2010/main" val="4186441074"/>
      </p:ext>
    </p:extLst>
  </p:cSld>
  <p:clrMapOvr>
    <a:masterClrMapping/>
  </p:clrMapOvr>
  <p:transition>
    <p:fade/>
  </p:transition>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Footer Placeholder 2"/>
          <p:cNvSpPr>
            <a:spLocks noGrp="1"/>
          </p:cNvSpPr>
          <p:nvPr>
            <p:ph type="ftr" sz="quarter" idx="3"/>
          </p:nvPr>
        </p:nvSpPr>
        <p:spPr>
          <a:xfrm>
            <a:off x="0" y="6623050"/>
            <a:ext cx="4197350" cy="371475"/>
          </a:xfrm>
          <a:prstGeom prst="rect">
            <a:avLst/>
          </a:prstGeom>
        </p:spPr>
        <p:txBody>
          <a:bodyPr vert="horz" lIns="182880" tIns="45720" rIns="182880" bIns="45720" rtlCol="0" anchor="ctr"/>
          <a:lstStyle>
            <a:lvl1pPr algn="l">
              <a:defRPr sz="1000">
                <a:solidFill>
                  <a:schemeClr val="tx1">
                    <a:tint val="75000"/>
                  </a:schemeClr>
                </a:solidFill>
              </a:defRPr>
            </a:lvl1pPr>
          </a:lstStyle>
          <a:p>
            <a:r>
              <a:rPr lang="en-US">
                <a:solidFill>
                  <a:srgbClr val="505050">
                    <a:tint val="75000"/>
                  </a:srgbClr>
                </a:solidFill>
              </a:rPr>
              <a:t>Windows 10 Product Overview</a:t>
            </a:r>
            <a:endParaRPr lang="en-US" dirty="0">
              <a:solidFill>
                <a:srgbClr val="505050">
                  <a:tint val="75000"/>
                </a:srgbClr>
              </a:solidFill>
            </a:endParaRPr>
          </a:p>
        </p:txBody>
      </p:sp>
      <p:sp>
        <p:nvSpPr>
          <p:cNvPr id="3" name="Slide Number Placeholder 5"/>
          <p:cNvSpPr>
            <a:spLocks noGrp="1"/>
          </p:cNvSpPr>
          <p:nvPr>
            <p:ph type="sldNum" sz="quarter" idx="4"/>
          </p:nvPr>
        </p:nvSpPr>
        <p:spPr>
          <a:xfrm>
            <a:off x="9639300" y="6623050"/>
            <a:ext cx="2797175" cy="371475"/>
          </a:xfrm>
          <a:prstGeom prst="rect">
            <a:avLst/>
          </a:prstGeom>
        </p:spPr>
        <p:txBody>
          <a:bodyPr vert="horz" lIns="182880" tIns="45720" rIns="182880" bIns="45720" rtlCol="0" anchor="ctr"/>
          <a:lstStyle>
            <a:lvl1pPr algn="r">
              <a:defRPr sz="1000">
                <a:solidFill>
                  <a:schemeClr val="tx1">
                    <a:tint val="75000"/>
                  </a:schemeClr>
                </a:solidFill>
              </a:defRPr>
            </a:lvl1pPr>
          </a:lstStyle>
          <a:p>
            <a:fld id="{6503E857-4F15-4ECA-BD4D-D22AAAB9E67A}" type="slidenum">
              <a:rPr lang="en-US" smtClean="0">
                <a:solidFill>
                  <a:srgbClr val="505050">
                    <a:tint val="75000"/>
                  </a:srgbClr>
                </a:solidFill>
              </a:rPr>
              <a:pPr/>
              <a:t>‹#›</a:t>
            </a:fld>
            <a:endParaRPr lang="en-US" dirty="0">
              <a:solidFill>
                <a:srgbClr val="505050">
                  <a:tint val="75000"/>
                </a:srgbClr>
              </a:solidFill>
            </a:endParaRPr>
          </a:p>
        </p:txBody>
      </p:sp>
    </p:spTree>
    <p:extLst>
      <p:ext uri="{BB962C8B-B14F-4D97-AF65-F5344CB8AC3E}">
        <p14:creationId xmlns:p14="http://schemas.microsoft.com/office/powerpoint/2010/main" val="940464613"/>
      </p:ext>
    </p:extLst>
  </p:cSld>
  <p:clrMapOvr>
    <a:masterClrMapping/>
  </p:clrMapOvr>
  <p:transition>
    <p:fade/>
  </p:transition>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r>
              <a:rPr lang="en-US">
                <a:solidFill>
                  <a:srgbClr val="FFFFFF">
                    <a:tint val="75000"/>
                  </a:srgbClr>
                </a:solidFill>
              </a:rPr>
              <a:t>Windows 10 Product Overview</a:t>
            </a:r>
            <a:endParaRPr lang="en-US" dirty="0">
              <a:solidFill>
                <a:srgbClr val="FFFFFF">
                  <a:tint val="75000"/>
                </a:srgbClr>
              </a:solidFill>
            </a:endParaRPr>
          </a:p>
        </p:txBody>
      </p:sp>
      <p:sp>
        <p:nvSpPr>
          <p:cNvPr id="5" name="Slide Number Placeholder 4"/>
          <p:cNvSpPr>
            <a:spLocks noGrp="1"/>
          </p:cNvSpPr>
          <p:nvPr>
            <p:ph type="sldNum" sz="quarter" idx="11"/>
          </p:nvPr>
        </p:nvSpPr>
        <p:spPr/>
        <p:txBody>
          <a:bodyPr/>
          <a:lstStyle/>
          <a:p>
            <a:fld id="{6503E857-4F15-4ECA-BD4D-D22AAAB9E67A}" type="slidenum">
              <a:rPr lang="en-US" smtClean="0">
                <a:solidFill>
                  <a:srgbClr val="FFFFFF">
                    <a:tint val="75000"/>
                  </a:srgbClr>
                </a:solidFill>
              </a:rPr>
              <a:pPr/>
              <a:t>‹#›</a:t>
            </a:fld>
            <a:endParaRPr lang="en-US" dirty="0">
              <a:solidFill>
                <a:srgbClr val="FFFFFF">
                  <a:tint val="75000"/>
                </a:srgbClr>
              </a:solidFill>
            </a:endParaRPr>
          </a:p>
        </p:txBody>
      </p:sp>
    </p:spTree>
    <p:extLst>
      <p:ext uri="{BB962C8B-B14F-4D97-AF65-F5344CB8AC3E}">
        <p14:creationId xmlns:p14="http://schemas.microsoft.com/office/powerpoint/2010/main" val="35800580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
        <p:nvSpPr>
          <p:cNvPr id="3" name="Slide Number Placeholder 5"/>
          <p:cNvSpPr txBox="1">
            <a:spLocks/>
          </p:cNvSpPr>
          <p:nvPr userDrawn="1"/>
        </p:nvSpPr>
        <p:spPr>
          <a:xfrm>
            <a:off x="9639300" y="6623050"/>
            <a:ext cx="2797175" cy="371475"/>
          </a:xfrm>
          <a:prstGeom prst="rect">
            <a:avLst/>
          </a:prstGeom>
        </p:spPr>
        <p:txBody>
          <a:bodyPr vert="horz" lIns="182880" tIns="45720" rIns="182880" bIns="45720" rtlCol="0" anchor="ctr"/>
          <a:lstStyle>
            <a:defPPr>
              <a:defRPr lang="en-US"/>
            </a:defPPr>
            <a:lvl1pPr marL="0" algn="r" defTabSz="932742" rtl="0" eaLnBrk="1" latinLnBrk="0" hangingPunct="1">
              <a:defRPr sz="1000" kern="1200">
                <a:solidFill>
                  <a:schemeClr val="bg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defRPr/>
            </a:pPr>
            <a:fld id="{6503E857-4F15-4ECA-BD4D-D22AAAB9E67A}" type="slidenum">
              <a:rPr lang="en-US" smtClean="0">
                <a:solidFill>
                  <a:srgbClr val="FFFFFF"/>
                </a:solidFill>
              </a:rPr>
              <a:pPr>
                <a:defRPr/>
              </a:pPr>
              <a:t>‹#›</a:t>
            </a:fld>
            <a:endParaRPr lang="en-US" dirty="0">
              <a:solidFill>
                <a:srgbClr val="FFFFFF"/>
              </a:solidFill>
            </a:endParaRPr>
          </a:p>
        </p:txBody>
      </p:sp>
      <p:sp>
        <p:nvSpPr>
          <p:cNvPr id="4" name="Footer Placeholder 3"/>
          <p:cNvSpPr>
            <a:spLocks noGrp="1"/>
          </p:cNvSpPr>
          <p:nvPr>
            <p:ph type="ftr" sz="quarter" idx="12"/>
          </p:nvPr>
        </p:nvSpPr>
        <p:spPr/>
        <p:txBody>
          <a:bodyPr/>
          <a:lstStyle/>
          <a:p>
            <a:r>
              <a:rPr lang="en-US">
                <a:solidFill>
                  <a:srgbClr val="FFFFFF">
                    <a:tint val="75000"/>
                  </a:srgbClr>
                </a:solidFill>
              </a:rPr>
              <a:t>Windows 10 Product Overview</a:t>
            </a:r>
            <a:endParaRPr lang="en-US" dirty="0">
              <a:solidFill>
                <a:srgbClr val="FFFFFF">
                  <a:tint val="75000"/>
                </a:srgbClr>
              </a:solidFill>
            </a:endParaRPr>
          </a:p>
        </p:txBody>
      </p:sp>
    </p:spTree>
    <p:extLst>
      <p:ext uri="{BB962C8B-B14F-4D97-AF65-F5344CB8AC3E}">
        <p14:creationId xmlns:p14="http://schemas.microsoft.com/office/powerpoint/2010/main" val="243414905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39953619"/>
      </p:ext>
    </p:extLst>
  </p:cSld>
  <p:clrMapOvr>
    <a:masterClrMapping/>
  </p:clrMapOvr>
  <p:transition>
    <p:fade/>
  </p:transition>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rgbClr val="505050"/>
                    </a:gs>
                    <a:gs pos="100000">
                      <a:srgbClr val="505050"/>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9230" y="3145040"/>
            <a:ext cx="3291840" cy="705834"/>
          </a:xfrm>
          <a:prstGeom prst="rect">
            <a:avLst/>
          </a:prstGeom>
        </p:spPr>
      </p:pic>
    </p:spTree>
    <p:extLst>
      <p:ext uri="{BB962C8B-B14F-4D97-AF65-F5344CB8AC3E}">
        <p14:creationId xmlns:p14="http://schemas.microsoft.com/office/powerpoint/2010/main" val="1584760130"/>
      </p:ext>
    </p:extLst>
  </p:cSld>
  <p:clrMapOvr>
    <a:masterClrMapping/>
  </p:clrMapOvr>
  <p:transition>
    <p:fade/>
  </p:transition>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rgbClr val="FFFFFF"/>
                    </a:gs>
                    <a:gs pos="100000">
                      <a:srgbClr val="FFFFFF"/>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9232" y="3145040"/>
            <a:ext cx="3291840" cy="705836"/>
          </a:xfrm>
          <a:prstGeom prst="rect">
            <a:avLst/>
          </a:prstGeom>
        </p:spPr>
      </p:pic>
    </p:spTree>
    <p:extLst>
      <p:ext uri="{BB962C8B-B14F-4D97-AF65-F5344CB8AC3E}">
        <p14:creationId xmlns:p14="http://schemas.microsoft.com/office/powerpoint/2010/main" val="4503526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968419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8.xml><?xml version="1.0" encoding="utf-8"?>
<p:sldLayout xmlns:a="http://schemas.openxmlformats.org/drawingml/2006/main" xmlns:r="http://schemas.openxmlformats.org/officeDocument/2006/relationships" xmlns:p="http://schemas.openxmlformats.org/presentationml/2006/main" userDrawn="1">
  <p:cSld name="Microsoft">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712473" y="3172276"/>
            <a:ext cx="3011532" cy="643496"/>
          </a:xfrm>
          <a:prstGeom prst="rect">
            <a:avLst/>
          </a:prstGeom>
        </p:spPr>
      </p:pic>
      <p:sp>
        <p:nvSpPr>
          <p:cNvPr id="5" name="Text Box 3"/>
          <p:cNvSpPr txBox="1">
            <a:spLocks noChangeArrowheads="1"/>
          </p:cNvSpPr>
          <p:nvPr userDrawn="1"/>
        </p:nvSpPr>
        <p:spPr bwMode="blackWhite">
          <a:xfrm>
            <a:off x="573392" y="5946387"/>
            <a:ext cx="11289688" cy="879667"/>
          </a:xfrm>
          <a:prstGeom prst="rect">
            <a:avLst/>
          </a:prstGeom>
          <a:noFill/>
          <a:ln w="12700">
            <a:noFill/>
            <a:miter lim="800000"/>
            <a:headEnd type="none" w="sm" len="sm"/>
            <a:tailEnd type="none" w="sm" len="sm"/>
          </a:ln>
          <a:effectLst/>
        </p:spPr>
        <p:txBody>
          <a:bodyPr vert="horz" wrap="square" lIns="93212" tIns="46607" rIns="93212" bIns="46607" numCol="1" anchor="t" anchorCtr="0" compatLnSpc="1">
            <a:prstTxWarp prst="textNoShape">
              <a:avLst/>
            </a:prstTxWarp>
            <a:spAutoFit/>
          </a:bodyPr>
          <a:lstStyle/>
          <a:p>
            <a:pPr marL="0" marR="0" lvl="0" indent="0" algn="ctr" defTabSz="931980" rtl="0" eaLnBrk="0" fontAlgn="auto" latinLnBrk="0" hangingPunct="0">
              <a:lnSpc>
                <a:spcPct val="100000"/>
              </a:lnSpc>
              <a:spcBef>
                <a:spcPts val="0"/>
              </a:spcBef>
              <a:spcAft>
                <a:spcPts val="816"/>
              </a:spcAft>
              <a:buClrTx/>
              <a:buSzTx/>
              <a:buFontTx/>
              <a:buNone/>
              <a:tabLst/>
              <a:defRPr/>
            </a:pPr>
            <a:r>
              <a:rPr kumimoji="0" lang="en-US" sz="918" b="0" i="0" u="none" strike="noStrike" kern="1200" cap="none" spc="0" normalizeH="0" baseline="0" noProof="0" dirty="0">
                <a:ln>
                  <a:noFill/>
                </a:ln>
                <a:solidFill>
                  <a:srgbClr val="717073">
                    <a:alpha val="99000"/>
                  </a:srgbClr>
                </a:solidFill>
                <a:effectLst/>
                <a:uLnTx/>
                <a:uFillTx/>
                <a:latin typeface="Segoe UI"/>
                <a:ea typeface="+mn-ea"/>
                <a:cs typeface="Arial" charset="0"/>
              </a:rPr>
              <a:t>© 2014 Microsoft </a:t>
            </a:r>
          </a:p>
          <a:p>
            <a:pPr marL="0" marR="0" lvl="0" indent="0" algn="ctr" defTabSz="931980" rtl="0" eaLnBrk="0" fontAlgn="auto" latinLnBrk="0" hangingPunct="0">
              <a:lnSpc>
                <a:spcPct val="100000"/>
              </a:lnSpc>
              <a:spcBef>
                <a:spcPts val="0"/>
              </a:spcBef>
              <a:spcAft>
                <a:spcPts val="816"/>
              </a:spcAft>
              <a:buClrTx/>
              <a:buSzTx/>
              <a:buFontTx/>
              <a:buNone/>
              <a:tabLst/>
              <a:defRPr/>
            </a:pPr>
            <a:r>
              <a:rPr kumimoji="0" lang="en-US" sz="918" b="0" i="0" u="none" strike="noStrike" kern="1200" cap="none" spc="0" normalizeH="0" baseline="0" noProof="0" dirty="0">
                <a:ln>
                  <a:noFill/>
                </a:ln>
                <a:solidFill>
                  <a:srgbClr val="717073">
                    <a:alpha val="99000"/>
                  </a:srgbClr>
                </a:solidFill>
                <a:effectLst/>
                <a:uLnTx/>
                <a:uFillTx/>
                <a:latin typeface="Segoe UI"/>
                <a:ea typeface="+mn-ea"/>
                <a:cs typeface="Arial" charset="0"/>
              </a:rPr>
              <a:t>The information herein is for informational purposes only and represents the current view of Microsoft Corporation as of the date of this presentation. Because Microsoft must respond to changing </a:t>
            </a:r>
            <a:br>
              <a:rPr kumimoji="0" lang="en-US" sz="918" b="0" i="0" u="none" strike="noStrike" kern="1200" cap="none" spc="0" normalizeH="0" baseline="0" noProof="0" dirty="0">
                <a:ln>
                  <a:noFill/>
                </a:ln>
                <a:solidFill>
                  <a:srgbClr val="717073">
                    <a:alpha val="99000"/>
                  </a:srgbClr>
                </a:solidFill>
                <a:effectLst/>
                <a:uLnTx/>
                <a:uFillTx/>
                <a:latin typeface="Segoe UI"/>
                <a:ea typeface="+mn-ea"/>
                <a:cs typeface="Arial" charset="0"/>
              </a:rPr>
            </a:br>
            <a:r>
              <a:rPr kumimoji="0" lang="en-US" sz="918" b="0" i="0" u="none" strike="noStrike" kern="1200" cap="none" spc="0" normalizeH="0" baseline="0" noProof="0" dirty="0">
                <a:ln>
                  <a:noFill/>
                </a:ln>
                <a:solidFill>
                  <a:srgbClr val="717073">
                    <a:alpha val="99000"/>
                  </a:srgbClr>
                </a:solidFill>
                <a:effectLst/>
                <a:uLnTx/>
                <a:uFillTx/>
                <a:latin typeface="Segoe UI"/>
                <a:ea typeface="+mn-ea"/>
                <a:cs typeface="Arial" charset="0"/>
              </a:rPr>
              <a:t>market conditions, it should not be interpreted to be a commitment on the part of Microsoft, and Microsoft cannot guarantee the accuracy of any information provided after the date of this presentation.  </a:t>
            </a:r>
          </a:p>
          <a:p>
            <a:pPr marL="0" marR="0" lvl="0" indent="0" algn="ctr" defTabSz="931980" rtl="0" eaLnBrk="0" fontAlgn="auto" latinLnBrk="0" hangingPunct="0">
              <a:lnSpc>
                <a:spcPct val="100000"/>
              </a:lnSpc>
              <a:spcBef>
                <a:spcPts val="0"/>
              </a:spcBef>
              <a:spcAft>
                <a:spcPts val="816"/>
              </a:spcAft>
              <a:buClrTx/>
              <a:buSzTx/>
              <a:buFontTx/>
              <a:buNone/>
              <a:tabLst/>
              <a:defRPr/>
            </a:pPr>
            <a:r>
              <a:rPr kumimoji="0" lang="en-US" sz="918" b="0" i="0" u="none" strike="noStrike" kern="1200" cap="none" spc="0" normalizeH="0" baseline="0" noProof="0" dirty="0">
                <a:ln>
                  <a:noFill/>
                </a:ln>
                <a:solidFill>
                  <a:srgbClr val="717073">
                    <a:alpha val="99000"/>
                  </a:srgbClr>
                </a:solidFill>
                <a:effectLst/>
                <a:uLnTx/>
                <a:uFillTx/>
                <a:latin typeface="Segoe UI"/>
                <a:ea typeface="+mn-ea"/>
                <a:cs typeface="Arial" charset="0"/>
              </a:rPr>
              <a:t>Microsoft makes no warranties, express, implied or statutory, as to the information in this presentation.</a:t>
            </a:r>
          </a:p>
        </p:txBody>
      </p:sp>
    </p:spTree>
    <p:extLst>
      <p:ext uri="{BB962C8B-B14F-4D97-AF65-F5344CB8AC3E}">
        <p14:creationId xmlns:p14="http://schemas.microsoft.com/office/powerpoint/2010/main" val="4143403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35712930"/>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6_Title &amp; 2-color Non-bulleted text">
    <p:spTree>
      <p:nvGrpSpPr>
        <p:cNvPr id="1" name=""/>
        <p:cNvGrpSpPr/>
        <p:nvPr/>
      </p:nvGrpSpPr>
      <p:grpSpPr>
        <a:xfrm>
          <a:off x="0" y="0"/>
          <a:ext cx="0" cy="0"/>
          <a:chOff x="0" y="0"/>
          <a:chExt cx="0" cy="0"/>
        </a:xfrm>
      </p:grpSpPr>
      <p:sp>
        <p:nvSpPr>
          <p:cNvPr id="8" name="Rectangle 7"/>
          <p:cNvSpPr/>
          <p:nvPr userDrawn="1"/>
        </p:nvSpPr>
        <p:spPr bwMode="auto">
          <a:xfrm>
            <a:off x="1" y="0"/>
            <a:ext cx="6216650"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Footer Placeholder 2"/>
          <p:cNvSpPr>
            <a:spLocks noGrp="1"/>
          </p:cNvSpPr>
          <p:nvPr>
            <p:ph type="ftr" sz="quarter" idx="3"/>
          </p:nvPr>
        </p:nvSpPr>
        <p:spPr>
          <a:xfrm>
            <a:off x="274320" y="6612890"/>
            <a:ext cx="4197350" cy="371475"/>
          </a:xfrm>
          <a:prstGeom prst="rect">
            <a:avLst/>
          </a:prstGeom>
        </p:spPr>
        <p:txBody>
          <a:bodyPr vert="horz" lIns="182880" tIns="45720" rIns="182880" bIns="45720" rtlCol="0" anchor="ctr"/>
          <a:lstStyle>
            <a:lvl1pPr algn="l">
              <a:defRPr sz="1000">
                <a:gradFill>
                  <a:gsLst>
                    <a:gs pos="0">
                      <a:srgbClr val="FFFFFF"/>
                    </a:gs>
                    <a:gs pos="100000">
                      <a:srgbClr val="FFFFFF"/>
                    </a:gs>
                  </a:gsLst>
                  <a:lin ang="5400000" scaled="0"/>
                </a:gradFill>
              </a:defRPr>
            </a:lvl1pPr>
          </a:lstStyle>
          <a:p>
            <a:r>
              <a:rPr lang="en-US" dirty="0"/>
              <a:t>Windows 10 Product Overview</a:t>
            </a:r>
          </a:p>
        </p:txBody>
      </p:sp>
      <p:sp>
        <p:nvSpPr>
          <p:cNvPr id="5" name="Slide Number Placeholder 5"/>
          <p:cNvSpPr>
            <a:spLocks noGrp="1"/>
          </p:cNvSpPr>
          <p:nvPr>
            <p:ph type="sldNum" sz="quarter" idx="4"/>
          </p:nvPr>
        </p:nvSpPr>
        <p:spPr>
          <a:xfrm>
            <a:off x="9354820" y="6612890"/>
            <a:ext cx="2797175" cy="371475"/>
          </a:xfrm>
          <a:prstGeom prst="rect">
            <a:avLst/>
          </a:prstGeom>
        </p:spPr>
        <p:txBody>
          <a:bodyPr vert="horz" lIns="182880" tIns="45720" rIns="182880" bIns="45720" rtlCol="0" anchor="ctr"/>
          <a:lstStyle>
            <a:lvl1pPr algn="r">
              <a:defRPr sz="1000">
                <a:gradFill>
                  <a:gsLst>
                    <a:gs pos="0">
                      <a:srgbClr val="FFFFFF"/>
                    </a:gs>
                    <a:gs pos="100000">
                      <a:srgbClr val="FFFFFF"/>
                    </a:gs>
                  </a:gsLst>
                  <a:lin ang="5400000" scaled="0"/>
                </a:gradFill>
              </a:defRPr>
            </a:lvl1pPr>
          </a:lstStyle>
          <a:p>
            <a:fld id="{6503E857-4F15-4ECA-BD4D-D22AAAB9E67A}" type="slidenum">
              <a:rPr lang="en-US" smtClean="0"/>
              <a:pPr/>
              <a:t>‹#›</a:t>
            </a:fld>
            <a:endParaRPr lang="en-US" dirty="0"/>
          </a:p>
        </p:txBody>
      </p:sp>
      <p:sp>
        <p:nvSpPr>
          <p:cNvPr id="11" name="Title 1"/>
          <p:cNvSpPr>
            <a:spLocks noGrp="1"/>
          </p:cNvSpPr>
          <p:nvPr>
            <p:ph type="title"/>
          </p:nvPr>
        </p:nvSpPr>
        <p:spPr>
          <a:xfrm>
            <a:off x="274639" y="749808"/>
            <a:ext cx="5942012" cy="917575"/>
          </a:xfrm>
        </p:spPr>
        <p:txBody>
          <a:bodyPr/>
          <a:lstStyle>
            <a:lvl1pPr>
              <a:defRPr>
                <a:gradFill>
                  <a:gsLst>
                    <a:gs pos="1250">
                      <a:schemeClr val="bg1"/>
                    </a:gs>
                    <a:gs pos="100000">
                      <a:schemeClr val="bg1"/>
                    </a:gs>
                  </a:gsLst>
                  <a:lin ang="5400000" scaled="0"/>
                </a:gradFill>
              </a:defRPr>
            </a:lvl1pPr>
          </a:lstStyle>
          <a:p>
            <a:r>
              <a:rPr lang="en-US" dirty="0"/>
              <a:t>Click to edit Master title style</a:t>
            </a:r>
          </a:p>
        </p:txBody>
      </p:sp>
      <p:sp>
        <p:nvSpPr>
          <p:cNvPr id="12" name="Text Placeholder 5"/>
          <p:cNvSpPr>
            <a:spLocks noGrp="1"/>
          </p:cNvSpPr>
          <p:nvPr>
            <p:ph type="body" sz="quarter" idx="10"/>
          </p:nvPr>
        </p:nvSpPr>
        <p:spPr>
          <a:xfrm>
            <a:off x="274638" y="1670051"/>
            <a:ext cx="5940831" cy="2579168"/>
          </a:xfrm>
        </p:spPr>
        <p:txBody>
          <a:bodyPr/>
          <a:lstStyle>
            <a:lvl1pPr marL="0" indent="0">
              <a:buNone/>
              <a:defRPr>
                <a:gradFill>
                  <a:gsLst>
                    <a:gs pos="1250">
                      <a:schemeClr val="bg1"/>
                    </a:gs>
                    <a:gs pos="100000">
                      <a:schemeClr val="bg1"/>
                    </a:gs>
                  </a:gsLst>
                  <a:lin ang="5400000" scaled="0"/>
                </a:gradFill>
              </a:defRPr>
            </a:lvl1pPr>
            <a:lvl2pPr marL="0" indent="0">
              <a:buFontTx/>
              <a:buNone/>
              <a:defRPr sz="2000">
                <a:gradFill>
                  <a:gsLst>
                    <a:gs pos="1250">
                      <a:schemeClr val="bg1"/>
                    </a:gs>
                    <a:gs pos="100000">
                      <a:schemeClr val="bg1"/>
                    </a:gs>
                  </a:gsLst>
                  <a:lin ang="5400000" scaled="0"/>
                </a:gradFill>
              </a:defRPr>
            </a:lvl2pPr>
            <a:lvl3pPr marL="228600" indent="0">
              <a:buNone/>
              <a:defRPr>
                <a:gradFill>
                  <a:gsLst>
                    <a:gs pos="1250">
                      <a:schemeClr val="bg1"/>
                    </a:gs>
                    <a:gs pos="100000">
                      <a:schemeClr val="bg1"/>
                    </a:gs>
                  </a:gsLst>
                  <a:lin ang="5400000" scaled="0"/>
                </a:gradFill>
              </a:defRPr>
            </a:lvl3pPr>
            <a:lvl4pPr marL="457200" indent="0">
              <a:buNone/>
              <a:defRPr>
                <a:gradFill>
                  <a:gsLst>
                    <a:gs pos="1250">
                      <a:schemeClr val="bg1"/>
                    </a:gs>
                    <a:gs pos="100000">
                      <a:schemeClr val="bg1"/>
                    </a:gs>
                  </a:gsLst>
                  <a:lin ang="5400000" scaled="0"/>
                </a:gradFill>
              </a:defRPr>
            </a:lvl4pPr>
            <a:lvl5pPr marL="685800" indent="0">
              <a:buNone/>
              <a:defRPr>
                <a:gradFill>
                  <a:gsLst>
                    <a:gs pos="1250">
                      <a:schemeClr val="bg1"/>
                    </a:gs>
                    <a:gs pos="100000">
                      <a:schemeClr val="bg1"/>
                    </a:gs>
                  </a:gsLst>
                  <a:lin ang="5400000" scaled="0"/>
                </a:gra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5"/>
          <p:cNvSpPr>
            <a:spLocks noGrp="1"/>
          </p:cNvSpPr>
          <p:nvPr>
            <p:ph sz="quarter" idx="11"/>
          </p:nvPr>
        </p:nvSpPr>
        <p:spPr>
          <a:xfrm>
            <a:off x="274638" y="296863"/>
            <a:ext cx="4249236" cy="433965"/>
          </a:xfrm>
        </p:spPr>
        <p:txBody>
          <a:bodyPr lIns="182880" rIns="182880"/>
          <a:lstStyle>
            <a:lvl1pPr marL="0" indent="0">
              <a:buNone/>
              <a:defRPr lang="en-US" sz="1800" kern="1200" spc="0" baseline="0" dirty="0" smtClean="0">
                <a:gradFill>
                  <a:gsLst>
                    <a:gs pos="5556">
                      <a:schemeClr val="bg1"/>
                    </a:gs>
                    <a:gs pos="100000">
                      <a:schemeClr val="bg1"/>
                    </a:gs>
                  </a:gsLst>
                  <a:lin ang="0" scaled="0"/>
                </a:gradFill>
                <a:latin typeface="+mn-lt"/>
                <a:ea typeface="+mn-ea"/>
                <a:cs typeface="Segoe UI" panose="020B0502040204020203" pitchFamily="34" charset="0"/>
              </a:defRPr>
            </a:lvl1pPr>
          </a:lstStyle>
          <a:p>
            <a:pPr marL="0" marR="0" lvl="0" indent="0" algn="l" defTabSz="914377" rtl="0" eaLnBrk="1" fontAlgn="auto" latinLnBrk="0" hangingPunct="1">
              <a:lnSpc>
                <a:spcPct val="90000"/>
              </a:lnSpc>
              <a:spcBef>
                <a:spcPct val="20000"/>
              </a:spcBef>
              <a:spcAft>
                <a:spcPts val="0"/>
              </a:spcAft>
              <a:buClrTx/>
              <a:buSzPct val="90000"/>
              <a:buFont typeface="Arial" pitchFamily="34" charset="0"/>
              <a:buNone/>
              <a:tabLst/>
            </a:pPr>
            <a:r>
              <a:rPr lang="en-US" dirty="0"/>
              <a:t>Click to edit Master text styles</a:t>
            </a:r>
          </a:p>
        </p:txBody>
      </p:sp>
    </p:spTree>
    <p:extLst>
      <p:ext uri="{BB962C8B-B14F-4D97-AF65-F5344CB8AC3E}">
        <p14:creationId xmlns:p14="http://schemas.microsoft.com/office/powerpoint/2010/main" val="3006068184"/>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_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10056812" cy="1181734"/>
          </a:xfrm>
          <a:noFill/>
        </p:spPr>
        <p:txBody>
          <a:bodyPr tIns="91440" bIns="91440" anchor="t" anchorCtr="0">
            <a:spAutoFit/>
          </a:bodyPr>
          <a:lstStyle>
            <a:lvl1pPr>
              <a:defRPr sz="7199" spc="-101"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40" y="3954462"/>
            <a:ext cx="10058400"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0212505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Color Block">
    <p:spTree>
      <p:nvGrpSpPr>
        <p:cNvPr id="1" name=""/>
        <p:cNvGrpSpPr/>
        <p:nvPr/>
      </p:nvGrpSpPr>
      <p:grpSpPr>
        <a:xfrm>
          <a:off x="0" y="0"/>
          <a:ext cx="0" cy="0"/>
          <a:chOff x="0" y="0"/>
          <a:chExt cx="0" cy="0"/>
        </a:xfrm>
      </p:grpSpPr>
      <p:sp>
        <p:nvSpPr>
          <p:cNvPr id="2" name="Rectangle 1"/>
          <p:cNvSpPr/>
          <p:nvPr userDrawn="1"/>
        </p:nvSpPr>
        <p:spPr>
          <a:xfrm>
            <a:off x="0" y="0"/>
            <a:ext cx="6218238" cy="69945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186521" tIns="149217" rIns="186521" bIns="149217" rtlCol="0" anchor="t" anchorCtr="0"/>
          <a:lstStyle/>
          <a:p>
            <a:pPr algn="ctr">
              <a:lnSpc>
                <a:spcPct val="90000"/>
              </a:lnSpc>
              <a:spcBef>
                <a:spcPts val="816"/>
              </a:spcBef>
            </a:pPr>
            <a:endParaRPr lang="en-US" sz="2720" dirty="0"/>
          </a:p>
        </p:txBody>
      </p:sp>
      <p:sp>
        <p:nvSpPr>
          <p:cNvPr id="6" name="Title 5"/>
          <p:cNvSpPr>
            <a:spLocks noGrp="1"/>
          </p:cNvSpPr>
          <p:nvPr>
            <p:ph type="title" hasCustomPrompt="1"/>
          </p:nvPr>
        </p:nvSpPr>
        <p:spPr>
          <a:xfrm>
            <a:off x="274638" y="1211263"/>
            <a:ext cx="5943597" cy="5486400"/>
          </a:xfrm>
        </p:spPr>
        <p:txBody>
          <a:bodyPr/>
          <a:lstStyle>
            <a:lvl1pPr>
              <a:defRPr>
                <a:solidFill>
                  <a:srgbClr val="FFFFFF"/>
                </a:solidFill>
              </a:defRPr>
            </a:lvl1pPr>
          </a:lstStyle>
          <a:p>
            <a:r>
              <a:rPr lang="en-US" dirty="0"/>
              <a:t>Click to edit title</a:t>
            </a:r>
          </a:p>
        </p:txBody>
      </p:sp>
      <p:sp>
        <p:nvSpPr>
          <p:cNvPr id="8" name="Content Placeholder 3"/>
          <p:cNvSpPr>
            <a:spLocks noGrp="1"/>
          </p:cNvSpPr>
          <p:nvPr>
            <p:ph sz="quarter" idx="15" hasCustomPrompt="1"/>
          </p:nvPr>
        </p:nvSpPr>
        <p:spPr>
          <a:xfrm>
            <a:off x="6218239" y="1211263"/>
            <a:ext cx="5943599" cy="5486400"/>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2"/>
          <p:cNvSpPr>
            <a:spLocks noGrp="1"/>
          </p:cNvSpPr>
          <p:nvPr>
            <p:ph type="body" sz="quarter" idx="13" hasCustomPrompt="1"/>
          </p:nvPr>
        </p:nvSpPr>
        <p:spPr>
          <a:xfrm>
            <a:off x="6218235" y="6362032"/>
            <a:ext cx="5944034" cy="334579"/>
          </a:xfrm>
        </p:spPr>
        <p:txBody>
          <a:bodyPr wrap="square" anchor="b" anchorCtr="0">
            <a:spAutoFit/>
          </a:bodyPr>
          <a:lstStyle>
            <a:lvl1pPr>
              <a:spcBef>
                <a:spcPts val="0"/>
              </a:spcBef>
              <a:defRPr sz="816" b="0">
                <a:solidFill>
                  <a:schemeClr val="tx1"/>
                </a:solidFill>
                <a:latin typeface="+mn-lt"/>
              </a:defRPr>
            </a:lvl1pPr>
            <a:lvl2pPr>
              <a:defRPr sz="816" b="0">
                <a:solidFill>
                  <a:schemeClr val="tx1"/>
                </a:solidFill>
              </a:defRPr>
            </a:lvl2pPr>
            <a:lvl3pPr>
              <a:defRPr sz="816" b="0">
                <a:solidFill>
                  <a:schemeClr val="tx1"/>
                </a:solidFill>
              </a:defRPr>
            </a:lvl3pPr>
            <a:lvl4pPr>
              <a:defRPr sz="816" b="0">
                <a:solidFill>
                  <a:schemeClr val="tx1"/>
                </a:solidFill>
              </a:defRPr>
            </a:lvl4pPr>
            <a:lvl5pPr>
              <a:defRPr sz="816" b="0">
                <a:solidFill>
                  <a:schemeClr val="tx1"/>
                </a:solidFill>
              </a:defRPr>
            </a:lvl5pPr>
          </a:lstStyle>
          <a:p>
            <a:pPr lvl="0"/>
            <a:r>
              <a:rPr lang="en-US" dirty="0"/>
              <a:t>Footnote</a:t>
            </a:r>
          </a:p>
        </p:txBody>
      </p:sp>
    </p:spTree>
    <p:extLst>
      <p:ext uri="{BB962C8B-B14F-4D97-AF65-F5344CB8AC3E}">
        <p14:creationId xmlns:p14="http://schemas.microsoft.com/office/powerpoint/2010/main" val="202796063"/>
      </p:ext>
    </p:extLst>
  </p:cSld>
  <p:clrMapOvr>
    <a:masterClrMapping/>
  </p:clrMapOvr>
  <p:transition>
    <p:fade/>
  </p:transition>
</p:sldLayout>
</file>

<file path=ppt/slideLayouts/slideLayout301.xml><?xml version="1.0" encoding="utf-8"?>
<p:sldLayout xmlns:a="http://schemas.openxmlformats.org/drawingml/2006/main" xmlns:r="http://schemas.openxmlformats.org/officeDocument/2006/relationships" xmlns:p="http://schemas.openxmlformats.org/presentationml/2006/main" showMasterSp="0" preserve="1" userDrawn="1">
  <p:cSld name="Closing">
    <p:bg>
      <p:bgPr>
        <a:solidFill>
          <a:schemeClr val="accent1"/>
        </a:solidFill>
        <a:effectLst/>
      </p:bgPr>
    </p:bg>
    <p:spTree>
      <p:nvGrpSpPr>
        <p:cNvPr id="1" name=""/>
        <p:cNvGrpSpPr/>
        <p:nvPr/>
      </p:nvGrpSpPr>
      <p:grpSpPr>
        <a:xfrm>
          <a:off x="0" y="0"/>
          <a:ext cx="0" cy="0"/>
          <a:chOff x="0" y="0"/>
          <a:chExt cx="0" cy="0"/>
        </a:xfrm>
      </p:grpSpPr>
      <p:sp>
        <p:nvSpPr>
          <p:cNvPr id="4" name="Text Box 3"/>
          <p:cNvSpPr txBox="1">
            <a:spLocks noChangeArrowheads="1"/>
          </p:cNvSpPr>
          <p:nvPr userDrawn="1"/>
        </p:nvSpPr>
        <p:spPr bwMode="blackWhite">
          <a:xfrm>
            <a:off x="278527" y="6102905"/>
            <a:ext cx="11194447" cy="615280"/>
          </a:xfrm>
          <a:prstGeom prst="rect">
            <a:avLst/>
          </a:prstGeom>
          <a:noFill/>
          <a:ln w="12700">
            <a:noFill/>
            <a:miter lim="800000"/>
            <a:headEnd type="none" w="sm" len="sm"/>
            <a:tailEnd type="none" w="sm" len="sm"/>
          </a:ln>
          <a:effectLst/>
        </p:spPr>
        <p:txBody>
          <a:bodyPr vert="horz" wrap="square" lIns="186521" tIns="149217" rIns="186521" bIns="149217" numCol="1" anchor="t" anchorCtr="0" compatLnSpc="1">
            <a:prstTxWarp prst="textNoShape">
              <a:avLst/>
            </a:prstTxWarp>
            <a:spAutoFit/>
          </a:bodyPr>
          <a:lstStyle/>
          <a:p>
            <a:pPr defTabSz="950867" eaLnBrk="0" hangingPunct="0"/>
            <a:r>
              <a:rPr lang="en-US" sz="680" dirty="0">
                <a:solidFill>
                  <a:schemeClr val="tx1">
                    <a:alpha val="95000"/>
                  </a:schemeClr>
                </a:solidFill>
                <a:cs typeface="Segoe UI" pitchFamily="34" charset="0"/>
              </a:rPr>
              <a:t>© 2014 Microsoft Corporation. All rights reserved. Microsoft, Windows, Windows Vista and other product names are or may be registered trademarks and/or trademarks in the U.S. and/or other countries.</a:t>
            </a:r>
          </a:p>
          <a:p>
            <a:pPr defTabSz="950867" eaLnBrk="0" hangingPunct="0"/>
            <a:r>
              <a:rPr lang="en-US" sz="680" dirty="0">
                <a:solidFill>
                  <a:schemeClr val="tx1">
                    <a:alpha val="95000"/>
                  </a:schemeClr>
                </a:soli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grpSp>
        <p:nvGrpSpPr>
          <p:cNvPr id="44" name="Group 43"/>
          <p:cNvGrpSpPr/>
          <p:nvPr userDrawn="1"/>
        </p:nvGrpSpPr>
        <p:grpSpPr>
          <a:xfrm>
            <a:off x="468438" y="3203665"/>
            <a:ext cx="3405663" cy="725358"/>
            <a:chOff x="416178" y="1279456"/>
            <a:chExt cx="2021678" cy="430650"/>
          </a:xfrm>
        </p:grpSpPr>
        <p:sp>
          <p:nvSpPr>
            <p:cNvPr id="45" name="Freeform 6"/>
            <p:cNvSpPr>
              <a:spLocks/>
            </p:cNvSpPr>
            <p:nvPr/>
          </p:nvSpPr>
          <p:spPr bwMode="auto">
            <a:xfrm>
              <a:off x="977113" y="1365458"/>
              <a:ext cx="279826" cy="258647"/>
            </a:xfrm>
            <a:custGeom>
              <a:avLst/>
              <a:gdLst>
                <a:gd name="T0" fmla="*/ 0 w 873"/>
                <a:gd name="T1" fmla="*/ 0 h 805"/>
                <a:gd name="T2" fmla="*/ 201 w 873"/>
                <a:gd name="T3" fmla="*/ 0 h 805"/>
                <a:gd name="T4" fmla="*/ 438 w 873"/>
                <a:gd name="T5" fmla="*/ 597 h 805"/>
                <a:gd name="T6" fmla="*/ 682 w 873"/>
                <a:gd name="T7" fmla="*/ 0 h 805"/>
                <a:gd name="T8" fmla="*/ 873 w 873"/>
                <a:gd name="T9" fmla="*/ 0 h 805"/>
                <a:gd name="T10" fmla="*/ 873 w 873"/>
                <a:gd name="T11" fmla="*/ 805 h 805"/>
                <a:gd name="T12" fmla="*/ 736 w 873"/>
                <a:gd name="T13" fmla="*/ 805 h 805"/>
                <a:gd name="T14" fmla="*/ 736 w 873"/>
                <a:gd name="T15" fmla="*/ 185 h 805"/>
                <a:gd name="T16" fmla="*/ 730 w 873"/>
                <a:gd name="T17" fmla="*/ 185 h 805"/>
                <a:gd name="T18" fmla="*/ 484 w 873"/>
                <a:gd name="T19" fmla="*/ 805 h 805"/>
                <a:gd name="T20" fmla="*/ 386 w 873"/>
                <a:gd name="T21" fmla="*/ 805 h 805"/>
                <a:gd name="T22" fmla="*/ 136 w 873"/>
                <a:gd name="T23" fmla="*/ 185 h 805"/>
                <a:gd name="T24" fmla="*/ 132 w 873"/>
                <a:gd name="T25" fmla="*/ 185 h 805"/>
                <a:gd name="T26" fmla="*/ 132 w 873"/>
                <a:gd name="T27" fmla="*/ 805 h 805"/>
                <a:gd name="T28" fmla="*/ 0 w 873"/>
                <a:gd name="T29" fmla="*/ 805 h 805"/>
                <a:gd name="T30" fmla="*/ 0 w 873"/>
                <a:gd name="T31" fmla="*/ 0 h 8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73" h="805">
                  <a:moveTo>
                    <a:pt x="0" y="0"/>
                  </a:moveTo>
                  <a:lnTo>
                    <a:pt x="201" y="0"/>
                  </a:lnTo>
                  <a:lnTo>
                    <a:pt x="438" y="597"/>
                  </a:lnTo>
                  <a:lnTo>
                    <a:pt x="682" y="0"/>
                  </a:lnTo>
                  <a:lnTo>
                    <a:pt x="873" y="0"/>
                  </a:lnTo>
                  <a:lnTo>
                    <a:pt x="873" y="805"/>
                  </a:lnTo>
                  <a:lnTo>
                    <a:pt x="736" y="805"/>
                  </a:lnTo>
                  <a:lnTo>
                    <a:pt x="736" y="185"/>
                  </a:lnTo>
                  <a:lnTo>
                    <a:pt x="730" y="185"/>
                  </a:lnTo>
                  <a:lnTo>
                    <a:pt x="484" y="805"/>
                  </a:lnTo>
                  <a:lnTo>
                    <a:pt x="386" y="805"/>
                  </a:lnTo>
                  <a:lnTo>
                    <a:pt x="136" y="185"/>
                  </a:lnTo>
                  <a:lnTo>
                    <a:pt x="132" y="185"/>
                  </a:lnTo>
                  <a:lnTo>
                    <a:pt x="132" y="805"/>
                  </a:lnTo>
                  <a:lnTo>
                    <a:pt x="0" y="805"/>
                  </a:lnTo>
                  <a:lnTo>
                    <a:pt x="0"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48" dirty="0"/>
            </a:p>
          </p:txBody>
        </p:sp>
        <p:sp>
          <p:nvSpPr>
            <p:cNvPr id="46" name="Freeform 7"/>
            <p:cNvSpPr>
              <a:spLocks noEditPoints="1"/>
            </p:cNvSpPr>
            <p:nvPr/>
          </p:nvSpPr>
          <p:spPr bwMode="auto">
            <a:xfrm>
              <a:off x="1294806" y="1359681"/>
              <a:ext cx="52628" cy="264423"/>
            </a:xfrm>
            <a:custGeom>
              <a:avLst/>
              <a:gdLst>
                <a:gd name="T0" fmla="*/ 13 w 164"/>
                <a:gd name="T1" fmla="*/ 246 h 824"/>
                <a:gd name="T2" fmla="*/ 149 w 164"/>
                <a:gd name="T3" fmla="*/ 246 h 824"/>
                <a:gd name="T4" fmla="*/ 149 w 164"/>
                <a:gd name="T5" fmla="*/ 824 h 824"/>
                <a:gd name="T6" fmla="*/ 13 w 164"/>
                <a:gd name="T7" fmla="*/ 824 h 824"/>
                <a:gd name="T8" fmla="*/ 13 w 164"/>
                <a:gd name="T9" fmla="*/ 246 h 824"/>
                <a:gd name="T10" fmla="*/ 82 w 164"/>
                <a:gd name="T11" fmla="*/ 0 h 824"/>
                <a:gd name="T12" fmla="*/ 105 w 164"/>
                <a:gd name="T13" fmla="*/ 4 h 824"/>
                <a:gd name="T14" fmla="*/ 124 w 164"/>
                <a:gd name="T15" fmla="*/ 12 h 824"/>
                <a:gd name="T16" fmla="*/ 141 w 164"/>
                <a:gd name="T17" fmla="*/ 25 h 824"/>
                <a:gd name="T18" fmla="*/ 154 w 164"/>
                <a:gd name="T19" fmla="*/ 40 h 824"/>
                <a:gd name="T20" fmla="*/ 162 w 164"/>
                <a:gd name="T21" fmla="*/ 59 h 824"/>
                <a:gd name="T22" fmla="*/ 164 w 164"/>
                <a:gd name="T23" fmla="*/ 80 h 824"/>
                <a:gd name="T24" fmla="*/ 162 w 164"/>
                <a:gd name="T25" fmla="*/ 101 h 824"/>
                <a:gd name="T26" fmla="*/ 154 w 164"/>
                <a:gd name="T27" fmla="*/ 120 h 824"/>
                <a:gd name="T28" fmla="*/ 141 w 164"/>
                <a:gd name="T29" fmla="*/ 136 h 824"/>
                <a:gd name="T30" fmla="*/ 124 w 164"/>
                <a:gd name="T31" fmla="*/ 147 h 824"/>
                <a:gd name="T32" fmla="*/ 103 w 164"/>
                <a:gd name="T33" fmla="*/ 155 h 824"/>
                <a:gd name="T34" fmla="*/ 82 w 164"/>
                <a:gd name="T35" fmla="*/ 158 h 824"/>
                <a:gd name="T36" fmla="*/ 61 w 164"/>
                <a:gd name="T37" fmla="*/ 155 h 824"/>
                <a:gd name="T38" fmla="*/ 42 w 164"/>
                <a:gd name="T39" fmla="*/ 147 h 824"/>
                <a:gd name="T40" fmla="*/ 24 w 164"/>
                <a:gd name="T41" fmla="*/ 136 h 824"/>
                <a:gd name="T42" fmla="*/ 11 w 164"/>
                <a:gd name="T43" fmla="*/ 120 h 824"/>
                <a:gd name="T44" fmla="*/ 1 w 164"/>
                <a:gd name="T45" fmla="*/ 101 h 824"/>
                <a:gd name="T46" fmla="*/ 0 w 164"/>
                <a:gd name="T47" fmla="*/ 80 h 824"/>
                <a:gd name="T48" fmla="*/ 1 w 164"/>
                <a:gd name="T49" fmla="*/ 59 h 824"/>
                <a:gd name="T50" fmla="*/ 11 w 164"/>
                <a:gd name="T51" fmla="*/ 40 h 824"/>
                <a:gd name="T52" fmla="*/ 24 w 164"/>
                <a:gd name="T53" fmla="*/ 23 h 824"/>
                <a:gd name="T54" fmla="*/ 42 w 164"/>
                <a:gd name="T55" fmla="*/ 12 h 824"/>
                <a:gd name="T56" fmla="*/ 61 w 164"/>
                <a:gd name="T57" fmla="*/ 4 h 824"/>
                <a:gd name="T58" fmla="*/ 82 w 164"/>
                <a:gd name="T59" fmla="*/ 0 h 8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64" h="824">
                  <a:moveTo>
                    <a:pt x="13" y="246"/>
                  </a:moveTo>
                  <a:lnTo>
                    <a:pt x="149" y="246"/>
                  </a:lnTo>
                  <a:lnTo>
                    <a:pt x="149" y="824"/>
                  </a:lnTo>
                  <a:lnTo>
                    <a:pt x="13" y="824"/>
                  </a:lnTo>
                  <a:lnTo>
                    <a:pt x="13" y="246"/>
                  </a:lnTo>
                  <a:close/>
                  <a:moveTo>
                    <a:pt x="82" y="0"/>
                  </a:moveTo>
                  <a:lnTo>
                    <a:pt x="105" y="4"/>
                  </a:lnTo>
                  <a:lnTo>
                    <a:pt x="124" y="12"/>
                  </a:lnTo>
                  <a:lnTo>
                    <a:pt x="141" y="25"/>
                  </a:lnTo>
                  <a:lnTo>
                    <a:pt x="154" y="40"/>
                  </a:lnTo>
                  <a:lnTo>
                    <a:pt x="162" y="59"/>
                  </a:lnTo>
                  <a:lnTo>
                    <a:pt x="164" y="80"/>
                  </a:lnTo>
                  <a:lnTo>
                    <a:pt x="162" y="101"/>
                  </a:lnTo>
                  <a:lnTo>
                    <a:pt x="154" y="120"/>
                  </a:lnTo>
                  <a:lnTo>
                    <a:pt x="141" y="136"/>
                  </a:lnTo>
                  <a:lnTo>
                    <a:pt x="124" y="147"/>
                  </a:lnTo>
                  <a:lnTo>
                    <a:pt x="103" y="155"/>
                  </a:lnTo>
                  <a:lnTo>
                    <a:pt x="82" y="158"/>
                  </a:lnTo>
                  <a:lnTo>
                    <a:pt x="61" y="155"/>
                  </a:lnTo>
                  <a:lnTo>
                    <a:pt x="42" y="147"/>
                  </a:lnTo>
                  <a:lnTo>
                    <a:pt x="24" y="136"/>
                  </a:lnTo>
                  <a:lnTo>
                    <a:pt x="11" y="120"/>
                  </a:lnTo>
                  <a:lnTo>
                    <a:pt x="1" y="101"/>
                  </a:lnTo>
                  <a:lnTo>
                    <a:pt x="0" y="80"/>
                  </a:lnTo>
                  <a:lnTo>
                    <a:pt x="1" y="59"/>
                  </a:lnTo>
                  <a:lnTo>
                    <a:pt x="11" y="40"/>
                  </a:lnTo>
                  <a:lnTo>
                    <a:pt x="24" y="23"/>
                  </a:lnTo>
                  <a:lnTo>
                    <a:pt x="42" y="12"/>
                  </a:lnTo>
                  <a:lnTo>
                    <a:pt x="61" y="4"/>
                  </a:lnTo>
                  <a:lnTo>
                    <a:pt x="82"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48" dirty="0"/>
            </a:p>
          </p:txBody>
        </p:sp>
        <p:sp>
          <p:nvSpPr>
            <p:cNvPr id="47" name="Freeform 8"/>
            <p:cNvSpPr>
              <a:spLocks/>
            </p:cNvSpPr>
            <p:nvPr/>
          </p:nvSpPr>
          <p:spPr bwMode="auto">
            <a:xfrm>
              <a:off x="1373106" y="1434131"/>
              <a:ext cx="145047" cy="193825"/>
            </a:xfrm>
            <a:custGeom>
              <a:avLst/>
              <a:gdLst>
                <a:gd name="T0" fmla="*/ 311 w 453"/>
                <a:gd name="T1" fmla="*/ 0 h 604"/>
                <a:gd name="T2" fmla="*/ 350 w 453"/>
                <a:gd name="T3" fmla="*/ 2 h 604"/>
                <a:gd name="T4" fmla="*/ 388 w 453"/>
                <a:gd name="T5" fmla="*/ 7 h 604"/>
                <a:gd name="T6" fmla="*/ 422 w 453"/>
                <a:gd name="T7" fmla="*/ 17 h 604"/>
                <a:gd name="T8" fmla="*/ 451 w 453"/>
                <a:gd name="T9" fmla="*/ 28 h 604"/>
                <a:gd name="T10" fmla="*/ 453 w 453"/>
                <a:gd name="T11" fmla="*/ 30 h 604"/>
                <a:gd name="T12" fmla="*/ 453 w 453"/>
                <a:gd name="T13" fmla="*/ 162 h 604"/>
                <a:gd name="T14" fmla="*/ 447 w 453"/>
                <a:gd name="T15" fmla="*/ 156 h 604"/>
                <a:gd name="T16" fmla="*/ 405 w 453"/>
                <a:gd name="T17" fmla="*/ 131 h 604"/>
                <a:gd name="T18" fmla="*/ 361 w 453"/>
                <a:gd name="T19" fmla="*/ 116 h 604"/>
                <a:gd name="T20" fmla="*/ 317 w 453"/>
                <a:gd name="T21" fmla="*/ 112 h 604"/>
                <a:gd name="T22" fmla="*/ 279 w 453"/>
                <a:gd name="T23" fmla="*/ 116 h 604"/>
                <a:gd name="T24" fmla="*/ 246 w 453"/>
                <a:gd name="T25" fmla="*/ 126 h 604"/>
                <a:gd name="T26" fmla="*/ 216 w 453"/>
                <a:gd name="T27" fmla="*/ 141 h 604"/>
                <a:gd name="T28" fmla="*/ 189 w 453"/>
                <a:gd name="T29" fmla="*/ 164 h 604"/>
                <a:gd name="T30" fmla="*/ 168 w 453"/>
                <a:gd name="T31" fmla="*/ 192 h 604"/>
                <a:gd name="T32" fmla="*/ 153 w 453"/>
                <a:gd name="T33" fmla="*/ 227 h 604"/>
                <a:gd name="T34" fmla="*/ 143 w 453"/>
                <a:gd name="T35" fmla="*/ 263 h 604"/>
                <a:gd name="T36" fmla="*/ 141 w 453"/>
                <a:gd name="T37" fmla="*/ 305 h 604"/>
                <a:gd name="T38" fmla="*/ 143 w 453"/>
                <a:gd name="T39" fmla="*/ 347 h 604"/>
                <a:gd name="T40" fmla="*/ 153 w 453"/>
                <a:gd name="T41" fmla="*/ 383 h 604"/>
                <a:gd name="T42" fmla="*/ 168 w 453"/>
                <a:gd name="T43" fmla="*/ 416 h 604"/>
                <a:gd name="T44" fmla="*/ 187 w 453"/>
                <a:gd name="T45" fmla="*/ 442 h 604"/>
                <a:gd name="T46" fmla="*/ 214 w 453"/>
                <a:gd name="T47" fmla="*/ 463 h 604"/>
                <a:gd name="T48" fmla="*/ 243 w 453"/>
                <a:gd name="T49" fmla="*/ 480 h 604"/>
                <a:gd name="T50" fmla="*/ 277 w 453"/>
                <a:gd name="T51" fmla="*/ 488 h 604"/>
                <a:gd name="T52" fmla="*/ 315 w 453"/>
                <a:gd name="T53" fmla="*/ 492 h 604"/>
                <a:gd name="T54" fmla="*/ 346 w 453"/>
                <a:gd name="T55" fmla="*/ 488 h 604"/>
                <a:gd name="T56" fmla="*/ 380 w 453"/>
                <a:gd name="T57" fmla="*/ 479 h 604"/>
                <a:gd name="T58" fmla="*/ 414 w 453"/>
                <a:gd name="T59" fmla="*/ 465 h 604"/>
                <a:gd name="T60" fmla="*/ 447 w 453"/>
                <a:gd name="T61" fmla="*/ 444 h 604"/>
                <a:gd name="T62" fmla="*/ 453 w 453"/>
                <a:gd name="T63" fmla="*/ 440 h 604"/>
                <a:gd name="T64" fmla="*/ 453 w 453"/>
                <a:gd name="T65" fmla="*/ 564 h 604"/>
                <a:gd name="T66" fmla="*/ 451 w 453"/>
                <a:gd name="T67" fmla="*/ 566 h 604"/>
                <a:gd name="T68" fmla="*/ 414 w 453"/>
                <a:gd name="T69" fmla="*/ 583 h 604"/>
                <a:gd name="T70" fmla="*/ 376 w 453"/>
                <a:gd name="T71" fmla="*/ 595 h 604"/>
                <a:gd name="T72" fmla="*/ 332 w 453"/>
                <a:gd name="T73" fmla="*/ 603 h 604"/>
                <a:gd name="T74" fmla="*/ 287 w 453"/>
                <a:gd name="T75" fmla="*/ 604 h 604"/>
                <a:gd name="T76" fmla="*/ 233 w 453"/>
                <a:gd name="T77" fmla="*/ 601 h 604"/>
                <a:gd name="T78" fmla="*/ 183 w 453"/>
                <a:gd name="T79" fmla="*/ 589 h 604"/>
                <a:gd name="T80" fmla="*/ 138 w 453"/>
                <a:gd name="T81" fmla="*/ 568 h 604"/>
                <a:gd name="T82" fmla="*/ 97 w 453"/>
                <a:gd name="T83" fmla="*/ 542 h 604"/>
                <a:gd name="T84" fmla="*/ 63 w 453"/>
                <a:gd name="T85" fmla="*/ 507 h 604"/>
                <a:gd name="T86" fmla="*/ 36 w 453"/>
                <a:gd name="T87" fmla="*/ 465 h 604"/>
                <a:gd name="T88" fmla="*/ 15 w 453"/>
                <a:gd name="T89" fmla="*/ 419 h 604"/>
                <a:gd name="T90" fmla="*/ 4 w 453"/>
                <a:gd name="T91" fmla="*/ 370 h 604"/>
                <a:gd name="T92" fmla="*/ 0 w 453"/>
                <a:gd name="T93" fmla="*/ 316 h 604"/>
                <a:gd name="T94" fmla="*/ 4 w 453"/>
                <a:gd name="T95" fmla="*/ 257 h 604"/>
                <a:gd name="T96" fmla="*/ 17 w 453"/>
                <a:gd name="T97" fmla="*/ 202 h 604"/>
                <a:gd name="T98" fmla="*/ 38 w 453"/>
                <a:gd name="T99" fmla="*/ 151 h 604"/>
                <a:gd name="T100" fmla="*/ 67 w 453"/>
                <a:gd name="T101" fmla="*/ 107 h 604"/>
                <a:gd name="T102" fmla="*/ 103 w 453"/>
                <a:gd name="T103" fmla="*/ 69 h 604"/>
                <a:gd name="T104" fmla="*/ 147 w 453"/>
                <a:gd name="T105" fmla="*/ 40 h 604"/>
                <a:gd name="T106" fmla="*/ 197 w 453"/>
                <a:gd name="T107" fmla="*/ 17 h 604"/>
                <a:gd name="T108" fmla="*/ 252 w 453"/>
                <a:gd name="T109" fmla="*/ 4 h 604"/>
                <a:gd name="T110" fmla="*/ 311 w 453"/>
                <a:gd name="T111" fmla="*/ 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53" h="604">
                  <a:moveTo>
                    <a:pt x="311" y="0"/>
                  </a:moveTo>
                  <a:lnTo>
                    <a:pt x="350" y="2"/>
                  </a:lnTo>
                  <a:lnTo>
                    <a:pt x="388" y="7"/>
                  </a:lnTo>
                  <a:lnTo>
                    <a:pt x="422" y="17"/>
                  </a:lnTo>
                  <a:lnTo>
                    <a:pt x="451" y="28"/>
                  </a:lnTo>
                  <a:lnTo>
                    <a:pt x="453" y="30"/>
                  </a:lnTo>
                  <a:lnTo>
                    <a:pt x="453" y="162"/>
                  </a:lnTo>
                  <a:lnTo>
                    <a:pt x="447" y="156"/>
                  </a:lnTo>
                  <a:lnTo>
                    <a:pt x="405" y="131"/>
                  </a:lnTo>
                  <a:lnTo>
                    <a:pt x="361" y="116"/>
                  </a:lnTo>
                  <a:lnTo>
                    <a:pt x="317" y="112"/>
                  </a:lnTo>
                  <a:lnTo>
                    <a:pt x="279" y="116"/>
                  </a:lnTo>
                  <a:lnTo>
                    <a:pt x="246" y="126"/>
                  </a:lnTo>
                  <a:lnTo>
                    <a:pt x="216" y="141"/>
                  </a:lnTo>
                  <a:lnTo>
                    <a:pt x="189" y="164"/>
                  </a:lnTo>
                  <a:lnTo>
                    <a:pt x="168" y="192"/>
                  </a:lnTo>
                  <a:lnTo>
                    <a:pt x="153" y="227"/>
                  </a:lnTo>
                  <a:lnTo>
                    <a:pt x="143" y="263"/>
                  </a:lnTo>
                  <a:lnTo>
                    <a:pt x="141" y="305"/>
                  </a:lnTo>
                  <a:lnTo>
                    <a:pt x="143" y="347"/>
                  </a:lnTo>
                  <a:lnTo>
                    <a:pt x="153" y="383"/>
                  </a:lnTo>
                  <a:lnTo>
                    <a:pt x="168" y="416"/>
                  </a:lnTo>
                  <a:lnTo>
                    <a:pt x="187" y="442"/>
                  </a:lnTo>
                  <a:lnTo>
                    <a:pt x="214" y="463"/>
                  </a:lnTo>
                  <a:lnTo>
                    <a:pt x="243" y="480"/>
                  </a:lnTo>
                  <a:lnTo>
                    <a:pt x="277" y="488"/>
                  </a:lnTo>
                  <a:lnTo>
                    <a:pt x="315" y="492"/>
                  </a:lnTo>
                  <a:lnTo>
                    <a:pt x="346" y="488"/>
                  </a:lnTo>
                  <a:lnTo>
                    <a:pt x="380" y="479"/>
                  </a:lnTo>
                  <a:lnTo>
                    <a:pt x="414" y="465"/>
                  </a:lnTo>
                  <a:lnTo>
                    <a:pt x="447" y="444"/>
                  </a:lnTo>
                  <a:lnTo>
                    <a:pt x="453" y="440"/>
                  </a:lnTo>
                  <a:lnTo>
                    <a:pt x="453" y="564"/>
                  </a:lnTo>
                  <a:lnTo>
                    <a:pt x="451" y="566"/>
                  </a:lnTo>
                  <a:lnTo>
                    <a:pt x="414" y="583"/>
                  </a:lnTo>
                  <a:lnTo>
                    <a:pt x="376" y="595"/>
                  </a:lnTo>
                  <a:lnTo>
                    <a:pt x="332" y="603"/>
                  </a:lnTo>
                  <a:lnTo>
                    <a:pt x="287" y="604"/>
                  </a:lnTo>
                  <a:lnTo>
                    <a:pt x="233" y="601"/>
                  </a:lnTo>
                  <a:lnTo>
                    <a:pt x="183" y="589"/>
                  </a:lnTo>
                  <a:lnTo>
                    <a:pt x="138" y="568"/>
                  </a:lnTo>
                  <a:lnTo>
                    <a:pt x="97" y="542"/>
                  </a:lnTo>
                  <a:lnTo>
                    <a:pt x="63" y="507"/>
                  </a:lnTo>
                  <a:lnTo>
                    <a:pt x="36" y="465"/>
                  </a:lnTo>
                  <a:lnTo>
                    <a:pt x="15" y="419"/>
                  </a:lnTo>
                  <a:lnTo>
                    <a:pt x="4" y="370"/>
                  </a:lnTo>
                  <a:lnTo>
                    <a:pt x="0" y="316"/>
                  </a:lnTo>
                  <a:lnTo>
                    <a:pt x="4" y="257"/>
                  </a:lnTo>
                  <a:lnTo>
                    <a:pt x="17" y="202"/>
                  </a:lnTo>
                  <a:lnTo>
                    <a:pt x="38" y="151"/>
                  </a:lnTo>
                  <a:lnTo>
                    <a:pt x="67" y="107"/>
                  </a:lnTo>
                  <a:lnTo>
                    <a:pt x="103" y="69"/>
                  </a:lnTo>
                  <a:lnTo>
                    <a:pt x="147" y="40"/>
                  </a:lnTo>
                  <a:lnTo>
                    <a:pt x="197" y="17"/>
                  </a:lnTo>
                  <a:lnTo>
                    <a:pt x="252" y="4"/>
                  </a:lnTo>
                  <a:lnTo>
                    <a:pt x="311"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48" dirty="0"/>
            </a:p>
          </p:txBody>
        </p:sp>
        <p:sp>
          <p:nvSpPr>
            <p:cNvPr id="48" name="Freeform 9"/>
            <p:cNvSpPr>
              <a:spLocks/>
            </p:cNvSpPr>
            <p:nvPr/>
          </p:nvSpPr>
          <p:spPr bwMode="auto">
            <a:xfrm>
              <a:off x="1550885" y="1435414"/>
              <a:ext cx="107181" cy="188690"/>
            </a:xfrm>
            <a:custGeom>
              <a:avLst/>
              <a:gdLst>
                <a:gd name="T0" fmla="*/ 279 w 334"/>
                <a:gd name="T1" fmla="*/ 0 h 587"/>
                <a:gd name="T2" fmla="*/ 309 w 334"/>
                <a:gd name="T3" fmla="*/ 2 h 587"/>
                <a:gd name="T4" fmla="*/ 332 w 334"/>
                <a:gd name="T5" fmla="*/ 7 h 587"/>
                <a:gd name="T6" fmla="*/ 334 w 334"/>
                <a:gd name="T7" fmla="*/ 9 h 587"/>
                <a:gd name="T8" fmla="*/ 334 w 334"/>
                <a:gd name="T9" fmla="*/ 145 h 587"/>
                <a:gd name="T10" fmla="*/ 328 w 334"/>
                <a:gd name="T11" fmla="*/ 141 h 587"/>
                <a:gd name="T12" fmla="*/ 317 w 334"/>
                <a:gd name="T13" fmla="*/ 135 h 587"/>
                <a:gd name="T14" fmla="*/ 298 w 334"/>
                <a:gd name="T15" fmla="*/ 129 h 587"/>
                <a:gd name="T16" fmla="*/ 277 w 334"/>
                <a:gd name="T17" fmla="*/ 124 h 587"/>
                <a:gd name="T18" fmla="*/ 256 w 334"/>
                <a:gd name="T19" fmla="*/ 122 h 587"/>
                <a:gd name="T20" fmla="*/ 223 w 334"/>
                <a:gd name="T21" fmla="*/ 127 h 587"/>
                <a:gd name="T22" fmla="*/ 193 w 334"/>
                <a:gd name="T23" fmla="*/ 143 h 587"/>
                <a:gd name="T24" fmla="*/ 168 w 334"/>
                <a:gd name="T25" fmla="*/ 169 h 587"/>
                <a:gd name="T26" fmla="*/ 151 w 334"/>
                <a:gd name="T27" fmla="*/ 204 h 587"/>
                <a:gd name="T28" fmla="*/ 139 w 334"/>
                <a:gd name="T29" fmla="*/ 244 h 587"/>
                <a:gd name="T30" fmla="*/ 135 w 334"/>
                <a:gd name="T31" fmla="*/ 291 h 587"/>
                <a:gd name="T32" fmla="*/ 135 w 334"/>
                <a:gd name="T33" fmla="*/ 587 h 587"/>
                <a:gd name="T34" fmla="*/ 0 w 334"/>
                <a:gd name="T35" fmla="*/ 587 h 587"/>
                <a:gd name="T36" fmla="*/ 0 w 334"/>
                <a:gd name="T37" fmla="*/ 9 h 587"/>
                <a:gd name="T38" fmla="*/ 135 w 334"/>
                <a:gd name="T39" fmla="*/ 9 h 587"/>
                <a:gd name="T40" fmla="*/ 135 w 334"/>
                <a:gd name="T41" fmla="*/ 110 h 587"/>
                <a:gd name="T42" fmla="*/ 135 w 334"/>
                <a:gd name="T43" fmla="*/ 110 h 587"/>
                <a:gd name="T44" fmla="*/ 151 w 334"/>
                <a:gd name="T45" fmla="*/ 80 h 587"/>
                <a:gd name="T46" fmla="*/ 168 w 334"/>
                <a:gd name="T47" fmla="*/ 53 h 587"/>
                <a:gd name="T48" fmla="*/ 189 w 334"/>
                <a:gd name="T49" fmla="*/ 32 h 587"/>
                <a:gd name="T50" fmla="*/ 216 w 334"/>
                <a:gd name="T51" fmla="*/ 15 h 587"/>
                <a:gd name="T52" fmla="*/ 246 w 334"/>
                <a:gd name="T53" fmla="*/ 3 h 587"/>
                <a:gd name="T54" fmla="*/ 279 w 334"/>
                <a:gd name="T55" fmla="*/ 0 h 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4" h="587">
                  <a:moveTo>
                    <a:pt x="279" y="0"/>
                  </a:moveTo>
                  <a:lnTo>
                    <a:pt x="309" y="2"/>
                  </a:lnTo>
                  <a:lnTo>
                    <a:pt x="332" y="7"/>
                  </a:lnTo>
                  <a:lnTo>
                    <a:pt x="334" y="9"/>
                  </a:lnTo>
                  <a:lnTo>
                    <a:pt x="334" y="145"/>
                  </a:lnTo>
                  <a:lnTo>
                    <a:pt x="328" y="141"/>
                  </a:lnTo>
                  <a:lnTo>
                    <a:pt x="317" y="135"/>
                  </a:lnTo>
                  <a:lnTo>
                    <a:pt x="298" y="129"/>
                  </a:lnTo>
                  <a:lnTo>
                    <a:pt x="277" y="124"/>
                  </a:lnTo>
                  <a:lnTo>
                    <a:pt x="256" y="122"/>
                  </a:lnTo>
                  <a:lnTo>
                    <a:pt x="223" y="127"/>
                  </a:lnTo>
                  <a:lnTo>
                    <a:pt x="193" y="143"/>
                  </a:lnTo>
                  <a:lnTo>
                    <a:pt x="168" y="169"/>
                  </a:lnTo>
                  <a:lnTo>
                    <a:pt x="151" y="204"/>
                  </a:lnTo>
                  <a:lnTo>
                    <a:pt x="139" y="244"/>
                  </a:lnTo>
                  <a:lnTo>
                    <a:pt x="135" y="291"/>
                  </a:lnTo>
                  <a:lnTo>
                    <a:pt x="135" y="587"/>
                  </a:lnTo>
                  <a:lnTo>
                    <a:pt x="0" y="587"/>
                  </a:lnTo>
                  <a:lnTo>
                    <a:pt x="0" y="9"/>
                  </a:lnTo>
                  <a:lnTo>
                    <a:pt x="135" y="9"/>
                  </a:lnTo>
                  <a:lnTo>
                    <a:pt x="135" y="110"/>
                  </a:lnTo>
                  <a:lnTo>
                    <a:pt x="135" y="110"/>
                  </a:lnTo>
                  <a:lnTo>
                    <a:pt x="151" y="80"/>
                  </a:lnTo>
                  <a:lnTo>
                    <a:pt x="168" y="53"/>
                  </a:lnTo>
                  <a:lnTo>
                    <a:pt x="189" y="32"/>
                  </a:lnTo>
                  <a:lnTo>
                    <a:pt x="216" y="15"/>
                  </a:lnTo>
                  <a:lnTo>
                    <a:pt x="246" y="3"/>
                  </a:lnTo>
                  <a:lnTo>
                    <a:pt x="279"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48" dirty="0"/>
            </a:p>
          </p:txBody>
        </p:sp>
        <p:sp>
          <p:nvSpPr>
            <p:cNvPr id="49" name="Freeform 10"/>
            <p:cNvSpPr>
              <a:spLocks noEditPoints="1"/>
            </p:cNvSpPr>
            <p:nvPr/>
          </p:nvSpPr>
          <p:spPr bwMode="auto">
            <a:xfrm>
              <a:off x="1661275" y="1434131"/>
              <a:ext cx="190615" cy="193825"/>
            </a:xfrm>
            <a:custGeom>
              <a:avLst/>
              <a:gdLst>
                <a:gd name="T0" fmla="*/ 263 w 593"/>
                <a:gd name="T1" fmla="*/ 114 h 604"/>
                <a:gd name="T2" fmla="*/ 206 w 593"/>
                <a:gd name="T3" fmla="*/ 141 h 604"/>
                <a:gd name="T4" fmla="*/ 164 w 593"/>
                <a:gd name="T5" fmla="*/ 189 h 604"/>
                <a:gd name="T6" fmla="*/ 143 w 593"/>
                <a:gd name="T7" fmla="*/ 261 h 604"/>
                <a:gd name="T8" fmla="*/ 143 w 593"/>
                <a:gd name="T9" fmla="*/ 347 h 604"/>
                <a:gd name="T10" fmla="*/ 164 w 593"/>
                <a:gd name="T11" fmla="*/ 416 h 604"/>
                <a:gd name="T12" fmla="*/ 206 w 593"/>
                <a:gd name="T13" fmla="*/ 465 h 604"/>
                <a:gd name="T14" fmla="*/ 263 w 593"/>
                <a:gd name="T15" fmla="*/ 488 h 604"/>
                <a:gd name="T16" fmla="*/ 336 w 593"/>
                <a:gd name="T17" fmla="*/ 488 h 604"/>
                <a:gd name="T18" fmla="*/ 393 w 593"/>
                <a:gd name="T19" fmla="*/ 465 h 604"/>
                <a:gd name="T20" fmla="*/ 431 w 593"/>
                <a:gd name="T21" fmla="*/ 418 h 604"/>
                <a:gd name="T22" fmla="*/ 450 w 593"/>
                <a:gd name="T23" fmla="*/ 345 h 604"/>
                <a:gd name="T24" fmla="*/ 450 w 593"/>
                <a:gd name="T25" fmla="*/ 257 h 604"/>
                <a:gd name="T26" fmla="*/ 429 w 593"/>
                <a:gd name="T27" fmla="*/ 187 h 604"/>
                <a:gd name="T28" fmla="*/ 389 w 593"/>
                <a:gd name="T29" fmla="*/ 139 h 604"/>
                <a:gd name="T30" fmla="*/ 332 w 593"/>
                <a:gd name="T31" fmla="*/ 114 h 604"/>
                <a:gd name="T32" fmla="*/ 305 w 593"/>
                <a:gd name="T33" fmla="*/ 0 h 604"/>
                <a:gd name="T34" fmla="*/ 404 w 593"/>
                <a:gd name="T35" fmla="*/ 13 h 604"/>
                <a:gd name="T36" fmla="*/ 485 w 593"/>
                <a:gd name="T37" fmla="*/ 51 h 604"/>
                <a:gd name="T38" fmla="*/ 544 w 593"/>
                <a:gd name="T39" fmla="*/ 112 h 604"/>
                <a:gd name="T40" fmla="*/ 580 w 593"/>
                <a:gd name="T41" fmla="*/ 196 h 604"/>
                <a:gd name="T42" fmla="*/ 593 w 593"/>
                <a:gd name="T43" fmla="*/ 297 h 604"/>
                <a:gd name="T44" fmla="*/ 580 w 593"/>
                <a:gd name="T45" fmla="*/ 398 h 604"/>
                <a:gd name="T46" fmla="*/ 542 w 593"/>
                <a:gd name="T47" fmla="*/ 484 h 604"/>
                <a:gd name="T48" fmla="*/ 477 w 593"/>
                <a:gd name="T49" fmla="*/ 551 h 604"/>
                <a:gd name="T50" fmla="*/ 393 w 593"/>
                <a:gd name="T51" fmla="*/ 591 h 604"/>
                <a:gd name="T52" fmla="*/ 292 w 593"/>
                <a:gd name="T53" fmla="*/ 604 h 604"/>
                <a:gd name="T54" fmla="*/ 194 w 593"/>
                <a:gd name="T55" fmla="*/ 591 h 604"/>
                <a:gd name="T56" fmla="*/ 112 w 593"/>
                <a:gd name="T57" fmla="*/ 553 h 604"/>
                <a:gd name="T58" fmla="*/ 51 w 593"/>
                <a:gd name="T59" fmla="*/ 490 h 604"/>
                <a:gd name="T60" fmla="*/ 13 w 593"/>
                <a:gd name="T61" fmla="*/ 408 h 604"/>
                <a:gd name="T62" fmla="*/ 0 w 593"/>
                <a:gd name="T63" fmla="*/ 309 h 604"/>
                <a:gd name="T64" fmla="*/ 13 w 593"/>
                <a:gd name="T65" fmla="*/ 204 h 604"/>
                <a:gd name="T66" fmla="*/ 51 w 593"/>
                <a:gd name="T67" fmla="*/ 118 h 604"/>
                <a:gd name="T68" fmla="*/ 116 w 593"/>
                <a:gd name="T69" fmla="*/ 53 h 604"/>
                <a:gd name="T70" fmla="*/ 200 w 593"/>
                <a:gd name="T71" fmla="*/ 13 h 604"/>
                <a:gd name="T72" fmla="*/ 305 w 593"/>
                <a:gd name="T73" fmla="*/ 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93" h="604">
                  <a:moveTo>
                    <a:pt x="297" y="112"/>
                  </a:moveTo>
                  <a:lnTo>
                    <a:pt x="263" y="114"/>
                  </a:lnTo>
                  <a:lnTo>
                    <a:pt x="233" y="124"/>
                  </a:lnTo>
                  <a:lnTo>
                    <a:pt x="206" y="141"/>
                  </a:lnTo>
                  <a:lnTo>
                    <a:pt x="183" y="162"/>
                  </a:lnTo>
                  <a:lnTo>
                    <a:pt x="164" y="189"/>
                  </a:lnTo>
                  <a:lnTo>
                    <a:pt x="150" y="223"/>
                  </a:lnTo>
                  <a:lnTo>
                    <a:pt x="143" y="261"/>
                  </a:lnTo>
                  <a:lnTo>
                    <a:pt x="141" y="305"/>
                  </a:lnTo>
                  <a:lnTo>
                    <a:pt x="143" y="347"/>
                  </a:lnTo>
                  <a:lnTo>
                    <a:pt x="150" y="383"/>
                  </a:lnTo>
                  <a:lnTo>
                    <a:pt x="164" y="416"/>
                  </a:lnTo>
                  <a:lnTo>
                    <a:pt x="183" y="442"/>
                  </a:lnTo>
                  <a:lnTo>
                    <a:pt x="206" y="465"/>
                  </a:lnTo>
                  <a:lnTo>
                    <a:pt x="233" y="480"/>
                  </a:lnTo>
                  <a:lnTo>
                    <a:pt x="263" y="488"/>
                  </a:lnTo>
                  <a:lnTo>
                    <a:pt x="299" y="492"/>
                  </a:lnTo>
                  <a:lnTo>
                    <a:pt x="336" y="488"/>
                  </a:lnTo>
                  <a:lnTo>
                    <a:pt x="366" y="480"/>
                  </a:lnTo>
                  <a:lnTo>
                    <a:pt x="393" y="465"/>
                  </a:lnTo>
                  <a:lnTo>
                    <a:pt x="414" y="444"/>
                  </a:lnTo>
                  <a:lnTo>
                    <a:pt x="431" y="418"/>
                  </a:lnTo>
                  <a:lnTo>
                    <a:pt x="443" y="383"/>
                  </a:lnTo>
                  <a:lnTo>
                    <a:pt x="450" y="345"/>
                  </a:lnTo>
                  <a:lnTo>
                    <a:pt x="452" y="301"/>
                  </a:lnTo>
                  <a:lnTo>
                    <a:pt x="450" y="257"/>
                  </a:lnTo>
                  <a:lnTo>
                    <a:pt x="443" y="219"/>
                  </a:lnTo>
                  <a:lnTo>
                    <a:pt x="429" y="187"/>
                  </a:lnTo>
                  <a:lnTo>
                    <a:pt x="412" y="160"/>
                  </a:lnTo>
                  <a:lnTo>
                    <a:pt x="389" y="139"/>
                  </a:lnTo>
                  <a:lnTo>
                    <a:pt x="362" y="124"/>
                  </a:lnTo>
                  <a:lnTo>
                    <a:pt x="332" y="114"/>
                  </a:lnTo>
                  <a:lnTo>
                    <a:pt x="297" y="112"/>
                  </a:lnTo>
                  <a:close/>
                  <a:moveTo>
                    <a:pt x="305" y="0"/>
                  </a:moveTo>
                  <a:lnTo>
                    <a:pt x="357" y="4"/>
                  </a:lnTo>
                  <a:lnTo>
                    <a:pt x="404" y="13"/>
                  </a:lnTo>
                  <a:lnTo>
                    <a:pt x="446" y="28"/>
                  </a:lnTo>
                  <a:lnTo>
                    <a:pt x="485" y="51"/>
                  </a:lnTo>
                  <a:lnTo>
                    <a:pt x="517" y="78"/>
                  </a:lnTo>
                  <a:lnTo>
                    <a:pt x="544" y="112"/>
                  </a:lnTo>
                  <a:lnTo>
                    <a:pt x="565" y="152"/>
                  </a:lnTo>
                  <a:lnTo>
                    <a:pt x="580" y="196"/>
                  </a:lnTo>
                  <a:lnTo>
                    <a:pt x="590" y="244"/>
                  </a:lnTo>
                  <a:lnTo>
                    <a:pt x="593" y="297"/>
                  </a:lnTo>
                  <a:lnTo>
                    <a:pt x="590" y="351"/>
                  </a:lnTo>
                  <a:lnTo>
                    <a:pt x="580" y="398"/>
                  </a:lnTo>
                  <a:lnTo>
                    <a:pt x="565" y="444"/>
                  </a:lnTo>
                  <a:lnTo>
                    <a:pt x="542" y="484"/>
                  </a:lnTo>
                  <a:lnTo>
                    <a:pt x="511" y="521"/>
                  </a:lnTo>
                  <a:lnTo>
                    <a:pt x="477" y="551"/>
                  </a:lnTo>
                  <a:lnTo>
                    <a:pt x="437" y="574"/>
                  </a:lnTo>
                  <a:lnTo>
                    <a:pt x="393" y="591"/>
                  </a:lnTo>
                  <a:lnTo>
                    <a:pt x="345" y="601"/>
                  </a:lnTo>
                  <a:lnTo>
                    <a:pt x="292" y="604"/>
                  </a:lnTo>
                  <a:lnTo>
                    <a:pt x="240" y="601"/>
                  </a:lnTo>
                  <a:lnTo>
                    <a:pt x="194" y="591"/>
                  </a:lnTo>
                  <a:lnTo>
                    <a:pt x="150" y="576"/>
                  </a:lnTo>
                  <a:lnTo>
                    <a:pt x="112" y="553"/>
                  </a:lnTo>
                  <a:lnTo>
                    <a:pt x="80" y="524"/>
                  </a:lnTo>
                  <a:lnTo>
                    <a:pt x="51" y="490"/>
                  </a:lnTo>
                  <a:lnTo>
                    <a:pt x="28" y="452"/>
                  </a:lnTo>
                  <a:lnTo>
                    <a:pt x="13" y="408"/>
                  </a:lnTo>
                  <a:lnTo>
                    <a:pt x="3" y="360"/>
                  </a:lnTo>
                  <a:lnTo>
                    <a:pt x="0" y="309"/>
                  </a:lnTo>
                  <a:lnTo>
                    <a:pt x="3" y="254"/>
                  </a:lnTo>
                  <a:lnTo>
                    <a:pt x="13" y="204"/>
                  </a:lnTo>
                  <a:lnTo>
                    <a:pt x="28" y="158"/>
                  </a:lnTo>
                  <a:lnTo>
                    <a:pt x="51" y="118"/>
                  </a:lnTo>
                  <a:lnTo>
                    <a:pt x="82" y="82"/>
                  </a:lnTo>
                  <a:lnTo>
                    <a:pt x="116" y="53"/>
                  </a:lnTo>
                  <a:lnTo>
                    <a:pt x="156" y="30"/>
                  </a:lnTo>
                  <a:lnTo>
                    <a:pt x="200" y="13"/>
                  </a:lnTo>
                  <a:lnTo>
                    <a:pt x="252" y="4"/>
                  </a:lnTo>
                  <a:lnTo>
                    <a:pt x="305"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48" dirty="0"/>
            </a:p>
          </p:txBody>
        </p:sp>
        <p:sp>
          <p:nvSpPr>
            <p:cNvPr id="50" name="Freeform 11"/>
            <p:cNvSpPr>
              <a:spLocks/>
            </p:cNvSpPr>
            <p:nvPr/>
          </p:nvSpPr>
          <p:spPr bwMode="auto">
            <a:xfrm>
              <a:off x="1873070" y="1434131"/>
              <a:ext cx="123226" cy="193825"/>
            </a:xfrm>
            <a:custGeom>
              <a:avLst/>
              <a:gdLst>
                <a:gd name="T0" fmla="*/ 252 w 384"/>
                <a:gd name="T1" fmla="*/ 2 h 604"/>
                <a:gd name="T2" fmla="*/ 323 w 384"/>
                <a:gd name="T3" fmla="*/ 15 h 604"/>
                <a:gd name="T4" fmla="*/ 354 w 384"/>
                <a:gd name="T5" fmla="*/ 25 h 604"/>
                <a:gd name="T6" fmla="*/ 348 w 384"/>
                <a:gd name="T7" fmla="*/ 147 h 604"/>
                <a:gd name="T8" fmla="*/ 287 w 384"/>
                <a:gd name="T9" fmla="*/ 118 h 604"/>
                <a:gd name="T10" fmla="*/ 216 w 384"/>
                <a:gd name="T11" fmla="*/ 107 h 604"/>
                <a:gd name="T12" fmla="*/ 174 w 384"/>
                <a:gd name="T13" fmla="*/ 114 h 604"/>
                <a:gd name="T14" fmla="*/ 147 w 384"/>
                <a:gd name="T15" fmla="*/ 135 h 604"/>
                <a:gd name="T16" fmla="*/ 138 w 384"/>
                <a:gd name="T17" fmla="*/ 166 h 604"/>
                <a:gd name="T18" fmla="*/ 153 w 384"/>
                <a:gd name="T19" fmla="*/ 210 h 604"/>
                <a:gd name="T20" fmla="*/ 197 w 384"/>
                <a:gd name="T21" fmla="*/ 236 h 604"/>
                <a:gd name="T22" fmla="*/ 285 w 384"/>
                <a:gd name="T23" fmla="*/ 274 h 604"/>
                <a:gd name="T24" fmla="*/ 350 w 384"/>
                <a:gd name="T25" fmla="*/ 324 h 604"/>
                <a:gd name="T26" fmla="*/ 380 w 384"/>
                <a:gd name="T27" fmla="*/ 387 h 604"/>
                <a:gd name="T28" fmla="*/ 380 w 384"/>
                <a:gd name="T29" fmla="*/ 463 h 604"/>
                <a:gd name="T30" fmla="*/ 348 w 384"/>
                <a:gd name="T31" fmla="*/ 528 h 604"/>
                <a:gd name="T32" fmla="*/ 287 w 384"/>
                <a:gd name="T33" fmla="*/ 576 h 604"/>
                <a:gd name="T34" fmla="*/ 203 w 384"/>
                <a:gd name="T35" fmla="*/ 601 h 604"/>
                <a:gd name="T36" fmla="*/ 117 w 384"/>
                <a:gd name="T37" fmla="*/ 603 h 604"/>
                <a:gd name="T38" fmla="*/ 35 w 384"/>
                <a:gd name="T39" fmla="*/ 585 h 604"/>
                <a:gd name="T40" fmla="*/ 0 w 384"/>
                <a:gd name="T41" fmla="*/ 572 h 604"/>
                <a:gd name="T42" fmla="*/ 6 w 384"/>
                <a:gd name="T43" fmla="*/ 444 h 604"/>
                <a:gd name="T44" fmla="*/ 82 w 384"/>
                <a:gd name="T45" fmla="*/ 482 h 604"/>
                <a:gd name="T46" fmla="*/ 159 w 384"/>
                <a:gd name="T47" fmla="*/ 496 h 604"/>
                <a:gd name="T48" fmla="*/ 214 w 384"/>
                <a:gd name="T49" fmla="*/ 488 h 604"/>
                <a:gd name="T50" fmla="*/ 243 w 384"/>
                <a:gd name="T51" fmla="*/ 459 h 604"/>
                <a:gd name="T52" fmla="*/ 245 w 384"/>
                <a:gd name="T53" fmla="*/ 421 h 604"/>
                <a:gd name="T54" fmla="*/ 226 w 384"/>
                <a:gd name="T55" fmla="*/ 395 h 604"/>
                <a:gd name="T56" fmla="*/ 189 w 384"/>
                <a:gd name="T57" fmla="*/ 372 h 604"/>
                <a:gd name="T58" fmla="*/ 138 w 384"/>
                <a:gd name="T59" fmla="*/ 349 h 604"/>
                <a:gd name="T60" fmla="*/ 77 w 384"/>
                <a:gd name="T61" fmla="*/ 316 h 604"/>
                <a:gd name="T62" fmla="*/ 31 w 384"/>
                <a:gd name="T63" fmla="*/ 276 h 604"/>
                <a:gd name="T64" fmla="*/ 4 w 384"/>
                <a:gd name="T65" fmla="*/ 215 h 604"/>
                <a:gd name="T66" fmla="*/ 4 w 384"/>
                <a:gd name="T67" fmla="*/ 139 h 604"/>
                <a:gd name="T68" fmla="*/ 35 w 384"/>
                <a:gd name="T69" fmla="*/ 76 h 604"/>
                <a:gd name="T70" fmla="*/ 96 w 384"/>
                <a:gd name="T71" fmla="*/ 27 h 604"/>
                <a:gd name="T72" fmla="*/ 174 w 384"/>
                <a:gd name="T73" fmla="*/ 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84" h="604">
                  <a:moveTo>
                    <a:pt x="222" y="0"/>
                  </a:moveTo>
                  <a:lnTo>
                    <a:pt x="252" y="2"/>
                  </a:lnTo>
                  <a:lnTo>
                    <a:pt x="289" y="7"/>
                  </a:lnTo>
                  <a:lnTo>
                    <a:pt x="323" y="15"/>
                  </a:lnTo>
                  <a:lnTo>
                    <a:pt x="352" y="25"/>
                  </a:lnTo>
                  <a:lnTo>
                    <a:pt x="354" y="25"/>
                  </a:lnTo>
                  <a:lnTo>
                    <a:pt x="354" y="151"/>
                  </a:lnTo>
                  <a:lnTo>
                    <a:pt x="348" y="147"/>
                  </a:lnTo>
                  <a:lnTo>
                    <a:pt x="319" y="131"/>
                  </a:lnTo>
                  <a:lnTo>
                    <a:pt x="287" y="118"/>
                  </a:lnTo>
                  <a:lnTo>
                    <a:pt x="252" y="110"/>
                  </a:lnTo>
                  <a:lnTo>
                    <a:pt x="216" y="107"/>
                  </a:lnTo>
                  <a:lnTo>
                    <a:pt x="193" y="109"/>
                  </a:lnTo>
                  <a:lnTo>
                    <a:pt x="174" y="114"/>
                  </a:lnTo>
                  <a:lnTo>
                    <a:pt x="159" y="124"/>
                  </a:lnTo>
                  <a:lnTo>
                    <a:pt x="147" y="135"/>
                  </a:lnTo>
                  <a:lnTo>
                    <a:pt x="140" y="149"/>
                  </a:lnTo>
                  <a:lnTo>
                    <a:pt x="138" y="166"/>
                  </a:lnTo>
                  <a:lnTo>
                    <a:pt x="142" y="191"/>
                  </a:lnTo>
                  <a:lnTo>
                    <a:pt x="153" y="210"/>
                  </a:lnTo>
                  <a:lnTo>
                    <a:pt x="170" y="221"/>
                  </a:lnTo>
                  <a:lnTo>
                    <a:pt x="197" y="236"/>
                  </a:lnTo>
                  <a:lnTo>
                    <a:pt x="235" y="252"/>
                  </a:lnTo>
                  <a:lnTo>
                    <a:pt x="285" y="274"/>
                  </a:lnTo>
                  <a:lnTo>
                    <a:pt x="323" y="299"/>
                  </a:lnTo>
                  <a:lnTo>
                    <a:pt x="350" y="324"/>
                  </a:lnTo>
                  <a:lnTo>
                    <a:pt x="369" y="355"/>
                  </a:lnTo>
                  <a:lnTo>
                    <a:pt x="380" y="387"/>
                  </a:lnTo>
                  <a:lnTo>
                    <a:pt x="384" y="423"/>
                  </a:lnTo>
                  <a:lnTo>
                    <a:pt x="380" y="463"/>
                  </a:lnTo>
                  <a:lnTo>
                    <a:pt x="369" y="498"/>
                  </a:lnTo>
                  <a:lnTo>
                    <a:pt x="348" y="528"/>
                  </a:lnTo>
                  <a:lnTo>
                    <a:pt x="321" y="555"/>
                  </a:lnTo>
                  <a:lnTo>
                    <a:pt x="287" y="576"/>
                  </a:lnTo>
                  <a:lnTo>
                    <a:pt x="249" y="591"/>
                  </a:lnTo>
                  <a:lnTo>
                    <a:pt x="203" y="601"/>
                  </a:lnTo>
                  <a:lnTo>
                    <a:pt x="153" y="604"/>
                  </a:lnTo>
                  <a:lnTo>
                    <a:pt x="117" y="603"/>
                  </a:lnTo>
                  <a:lnTo>
                    <a:pt x="75" y="595"/>
                  </a:lnTo>
                  <a:lnTo>
                    <a:pt x="35" y="585"/>
                  </a:lnTo>
                  <a:lnTo>
                    <a:pt x="2" y="572"/>
                  </a:lnTo>
                  <a:lnTo>
                    <a:pt x="0" y="572"/>
                  </a:lnTo>
                  <a:lnTo>
                    <a:pt x="0" y="440"/>
                  </a:lnTo>
                  <a:lnTo>
                    <a:pt x="6" y="444"/>
                  </a:lnTo>
                  <a:lnTo>
                    <a:pt x="42" y="465"/>
                  </a:lnTo>
                  <a:lnTo>
                    <a:pt x="82" y="482"/>
                  </a:lnTo>
                  <a:lnTo>
                    <a:pt x="123" y="494"/>
                  </a:lnTo>
                  <a:lnTo>
                    <a:pt x="159" y="496"/>
                  </a:lnTo>
                  <a:lnTo>
                    <a:pt x="189" y="494"/>
                  </a:lnTo>
                  <a:lnTo>
                    <a:pt x="214" y="488"/>
                  </a:lnTo>
                  <a:lnTo>
                    <a:pt x="233" y="477"/>
                  </a:lnTo>
                  <a:lnTo>
                    <a:pt x="243" y="459"/>
                  </a:lnTo>
                  <a:lnTo>
                    <a:pt x="247" y="439"/>
                  </a:lnTo>
                  <a:lnTo>
                    <a:pt x="245" y="421"/>
                  </a:lnTo>
                  <a:lnTo>
                    <a:pt x="239" y="406"/>
                  </a:lnTo>
                  <a:lnTo>
                    <a:pt x="226" y="395"/>
                  </a:lnTo>
                  <a:lnTo>
                    <a:pt x="209" y="381"/>
                  </a:lnTo>
                  <a:lnTo>
                    <a:pt x="189" y="372"/>
                  </a:lnTo>
                  <a:lnTo>
                    <a:pt x="167" y="360"/>
                  </a:lnTo>
                  <a:lnTo>
                    <a:pt x="138" y="349"/>
                  </a:lnTo>
                  <a:lnTo>
                    <a:pt x="103" y="334"/>
                  </a:lnTo>
                  <a:lnTo>
                    <a:pt x="77" y="316"/>
                  </a:lnTo>
                  <a:lnTo>
                    <a:pt x="54" y="301"/>
                  </a:lnTo>
                  <a:lnTo>
                    <a:pt x="31" y="276"/>
                  </a:lnTo>
                  <a:lnTo>
                    <a:pt x="14" y="248"/>
                  </a:lnTo>
                  <a:lnTo>
                    <a:pt x="4" y="215"/>
                  </a:lnTo>
                  <a:lnTo>
                    <a:pt x="0" y="177"/>
                  </a:lnTo>
                  <a:lnTo>
                    <a:pt x="4" y="139"/>
                  </a:lnTo>
                  <a:lnTo>
                    <a:pt x="16" y="105"/>
                  </a:lnTo>
                  <a:lnTo>
                    <a:pt x="35" y="76"/>
                  </a:lnTo>
                  <a:lnTo>
                    <a:pt x="61" y="49"/>
                  </a:lnTo>
                  <a:lnTo>
                    <a:pt x="96" y="27"/>
                  </a:lnTo>
                  <a:lnTo>
                    <a:pt x="132" y="11"/>
                  </a:lnTo>
                  <a:lnTo>
                    <a:pt x="174" y="4"/>
                  </a:lnTo>
                  <a:lnTo>
                    <a:pt x="222"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48" dirty="0"/>
            </a:p>
          </p:txBody>
        </p:sp>
        <p:sp>
          <p:nvSpPr>
            <p:cNvPr id="51" name="Freeform 12"/>
            <p:cNvSpPr>
              <a:spLocks noEditPoints="1"/>
            </p:cNvSpPr>
            <p:nvPr/>
          </p:nvSpPr>
          <p:spPr bwMode="auto">
            <a:xfrm>
              <a:off x="2014908" y="1434131"/>
              <a:ext cx="190615" cy="193825"/>
            </a:xfrm>
            <a:custGeom>
              <a:avLst/>
              <a:gdLst>
                <a:gd name="T0" fmla="*/ 264 w 594"/>
                <a:gd name="T1" fmla="*/ 114 h 604"/>
                <a:gd name="T2" fmla="*/ 207 w 594"/>
                <a:gd name="T3" fmla="*/ 141 h 604"/>
                <a:gd name="T4" fmla="*/ 165 w 594"/>
                <a:gd name="T5" fmla="*/ 189 h 604"/>
                <a:gd name="T6" fmla="*/ 144 w 594"/>
                <a:gd name="T7" fmla="*/ 261 h 604"/>
                <a:gd name="T8" fmla="*/ 144 w 594"/>
                <a:gd name="T9" fmla="*/ 347 h 604"/>
                <a:gd name="T10" fmla="*/ 165 w 594"/>
                <a:gd name="T11" fmla="*/ 416 h 604"/>
                <a:gd name="T12" fmla="*/ 207 w 594"/>
                <a:gd name="T13" fmla="*/ 465 h 604"/>
                <a:gd name="T14" fmla="*/ 264 w 594"/>
                <a:gd name="T15" fmla="*/ 488 h 604"/>
                <a:gd name="T16" fmla="*/ 337 w 594"/>
                <a:gd name="T17" fmla="*/ 488 h 604"/>
                <a:gd name="T18" fmla="*/ 392 w 594"/>
                <a:gd name="T19" fmla="*/ 465 h 604"/>
                <a:gd name="T20" fmla="*/ 432 w 594"/>
                <a:gd name="T21" fmla="*/ 418 h 604"/>
                <a:gd name="T22" fmla="*/ 451 w 594"/>
                <a:gd name="T23" fmla="*/ 345 h 604"/>
                <a:gd name="T24" fmla="*/ 451 w 594"/>
                <a:gd name="T25" fmla="*/ 257 h 604"/>
                <a:gd name="T26" fmla="*/ 430 w 594"/>
                <a:gd name="T27" fmla="*/ 187 h 604"/>
                <a:gd name="T28" fmla="*/ 390 w 594"/>
                <a:gd name="T29" fmla="*/ 139 h 604"/>
                <a:gd name="T30" fmla="*/ 333 w 594"/>
                <a:gd name="T31" fmla="*/ 114 h 604"/>
                <a:gd name="T32" fmla="*/ 306 w 594"/>
                <a:gd name="T33" fmla="*/ 0 h 604"/>
                <a:gd name="T34" fmla="*/ 405 w 594"/>
                <a:gd name="T35" fmla="*/ 13 h 604"/>
                <a:gd name="T36" fmla="*/ 485 w 594"/>
                <a:gd name="T37" fmla="*/ 51 h 604"/>
                <a:gd name="T38" fmla="*/ 545 w 594"/>
                <a:gd name="T39" fmla="*/ 112 h 604"/>
                <a:gd name="T40" fmla="*/ 581 w 594"/>
                <a:gd name="T41" fmla="*/ 196 h 604"/>
                <a:gd name="T42" fmla="*/ 594 w 594"/>
                <a:gd name="T43" fmla="*/ 297 h 604"/>
                <a:gd name="T44" fmla="*/ 581 w 594"/>
                <a:gd name="T45" fmla="*/ 398 h 604"/>
                <a:gd name="T46" fmla="*/ 543 w 594"/>
                <a:gd name="T47" fmla="*/ 484 h 604"/>
                <a:gd name="T48" fmla="*/ 478 w 594"/>
                <a:gd name="T49" fmla="*/ 551 h 604"/>
                <a:gd name="T50" fmla="*/ 394 w 594"/>
                <a:gd name="T51" fmla="*/ 591 h 604"/>
                <a:gd name="T52" fmla="*/ 293 w 594"/>
                <a:gd name="T53" fmla="*/ 604 h 604"/>
                <a:gd name="T54" fmla="*/ 195 w 594"/>
                <a:gd name="T55" fmla="*/ 591 h 604"/>
                <a:gd name="T56" fmla="*/ 113 w 594"/>
                <a:gd name="T57" fmla="*/ 553 h 604"/>
                <a:gd name="T58" fmla="*/ 52 w 594"/>
                <a:gd name="T59" fmla="*/ 490 h 604"/>
                <a:gd name="T60" fmla="*/ 14 w 594"/>
                <a:gd name="T61" fmla="*/ 408 h 604"/>
                <a:gd name="T62" fmla="*/ 0 w 594"/>
                <a:gd name="T63" fmla="*/ 309 h 604"/>
                <a:gd name="T64" fmla="*/ 14 w 594"/>
                <a:gd name="T65" fmla="*/ 204 h 604"/>
                <a:gd name="T66" fmla="*/ 52 w 594"/>
                <a:gd name="T67" fmla="*/ 118 h 604"/>
                <a:gd name="T68" fmla="*/ 117 w 594"/>
                <a:gd name="T69" fmla="*/ 53 h 604"/>
                <a:gd name="T70" fmla="*/ 201 w 594"/>
                <a:gd name="T71" fmla="*/ 13 h 604"/>
                <a:gd name="T72" fmla="*/ 306 w 594"/>
                <a:gd name="T73" fmla="*/ 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94" h="604">
                  <a:moveTo>
                    <a:pt x="298" y="112"/>
                  </a:moveTo>
                  <a:lnTo>
                    <a:pt x="264" y="114"/>
                  </a:lnTo>
                  <a:lnTo>
                    <a:pt x="233" y="124"/>
                  </a:lnTo>
                  <a:lnTo>
                    <a:pt x="207" y="141"/>
                  </a:lnTo>
                  <a:lnTo>
                    <a:pt x="184" y="162"/>
                  </a:lnTo>
                  <a:lnTo>
                    <a:pt x="165" y="189"/>
                  </a:lnTo>
                  <a:lnTo>
                    <a:pt x="151" y="223"/>
                  </a:lnTo>
                  <a:lnTo>
                    <a:pt x="144" y="261"/>
                  </a:lnTo>
                  <a:lnTo>
                    <a:pt x="142" y="305"/>
                  </a:lnTo>
                  <a:lnTo>
                    <a:pt x="144" y="347"/>
                  </a:lnTo>
                  <a:lnTo>
                    <a:pt x="151" y="383"/>
                  </a:lnTo>
                  <a:lnTo>
                    <a:pt x="165" y="416"/>
                  </a:lnTo>
                  <a:lnTo>
                    <a:pt x="184" y="442"/>
                  </a:lnTo>
                  <a:lnTo>
                    <a:pt x="207" y="465"/>
                  </a:lnTo>
                  <a:lnTo>
                    <a:pt x="233" y="480"/>
                  </a:lnTo>
                  <a:lnTo>
                    <a:pt x="264" y="488"/>
                  </a:lnTo>
                  <a:lnTo>
                    <a:pt x="300" y="492"/>
                  </a:lnTo>
                  <a:lnTo>
                    <a:pt x="337" y="488"/>
                  </a:lnTo>
                  <a:lnTo>
                    <a:pt x="367" y="480"/>
                  </a:lnTo>
                  <a:lnTo>
                    <a:pt x="392" y="465"/>
                  </a:lnTo>
                  <a:lnTo>
                    <a:pt x="415" y="444"/>
                  </a:lnTo>
                  <a:lnTo>
                    <a:pt x="432" y="418"/>
                  </a:lnTo>
                  <a:lnTo>
                    <a:pt x="443" y="383"/>
                  </a:lnTo>
                  <a:lnTo>
                    <a:pt x="451" y="345"/>
                  </a:lnTo>
                  <a:lnTo>
                    <a:pt x="453" y="301"/>
                  </a:lnTo>
                  <a:lnTo>
                    <a:pt x="451" y="257"/>
                  </a:lnTo>
                  <a:lnTo>
                    <a:pt x="443" y="219"/>
                  </a:lnTo>
                  <a:lnTo>
                    <a:pt x="430" y="187"/>
                  </a:lnTo>
                  <a:lnTo>
                    <a:pt x="411" y="160"/>
                  </a:lnTo>
                  <a:lnTo>
                    <a:pt x="390" y="139"/>
                  </a:lnTo>
                  <a:lnTo>
                    <a:pt x="363" y="124"/>
                  </a:lnTo>
                  <a:lnTo>
                    <a:pt x="333" y="114"/>
                  </a:lnTo>
                  <a:lnTo>
                    <a:pt x="298" y="112"/>
                  </a:lnTo>
                  <a:close/>
                  <a:moveTo>
                    <a:pt x="306" y="0"/>
                  </a:moveTo>
                  <a:lnTo>
                    <a:pt x="358" y="4"/>
                  </a:lnTo>
                  <a:lnTo>
                    <a:pt x="405" y="13"/>
                  </a:lnTo>
                  <a:lnTo>
                    <a:pt x="447" y="28"/>
                  </a:lnTo>
                  <a:lnTo>
                    <a:pt x="485" y="51"/>
                  </a:lnTo>
                  <a:lnTo>
                    <a:pt x="518" y="78"/>
                  </a:lnTo>
                  <a:lnTo>
                    <a:pt x="545" y="112"/>
                  </a:lnTo>
                  <a:lnTo>
                    <a:pt x="566" y="152"/>
                  </a:lnTo>
                  <a:lnTo>
                    <a:pt x="581" y="196"/>
                  </a:lnTo>
                  <a:lnTo>
                    <a:pt x="591" y="244"/>
                  </a:lnTo>
                  <a:lnTo>
                    <a:pt x="594" y="297"/>
                  </a:lnTo>
                  <a:lnTo>
                    <a:pt x="591" y="351"/>
                  </a:lnTo>
                  <a:lnTo>
                    <a:pt x="581" y="398"/>
                  </a:lnTo>
                  <a:lnTo>
                    <a:pt x="564" y="444"/>
                  </a:lnTo>
                  <a:lnTo>
                    <a:pt x="543" y="484"/>
                  </a:lnTo>
                  <a:lnTo>
                    <a:pt x="512" y="521"/>
                  </a:lnTo>
                  <a:lnTo>
                    <a:pt x="478" y="551"/>
                  </a:lnTo>
                  <a:lnTo>
                    <a:pt x="438" y="574"/>
                  </a:lnTo>
                  <a:lnTo>
                    <a:pt x="394" y="591"/>
                  </a:lnTo>
                  <a:lnTo>
                    <a:pt x="346" y="601"/>
                  </a:lnTo>
                  <a:lnTo>
                    <a:pt x="293" y="604"/>
                  </a:lnTo>
                  <a:lnTo>
                    <a:pt x="241" y="601"/>
                  </a:lnTo>
                  <a:lnTo>
                    <a:pt x="195" y="591"/>
                  </a:lnTo>
                  <a:lnTo>
                    <a:pt x="151" y="576"/>
                  </a:lnTo>
                  <a:lnTo>
                    <a:pt x="113" y="553"/>
                  </a:lnTo>
                  <a:lnTo>
                    <a:pt x="79" y="524"/>
                  </a:lnTo>
                  <a:lnTo>
                    <a:pt x="52" y="490"/>
                  </a:lnTo>
                  <a:lnTo>
                    <a:pt x="29" y="452"/>
                  </a:lnTo>
                  <a:lnTo>
                    <a:pt x="14" y="408"/>
                  </a:lnTo>
                  <a:lnTo>
                    <a:pt x="4" y="360"/>
                  </a:lnTo>
                  <a:lnTo>
                    <a:pt x="0" y="309"/>
                  </a:lnTo>
                  <a:lnTo>
                    <a:pt x="4" y="254"/>
                  </a:lnTo>
                  <a:lnTo>
                    <a:pt x="14" y="204"/>
                  </a:lnTo>
                  <a:lnTo>
                    <a:pt x="29" y="158"/>
                  </a:lnTo>
                  <a:lnTo>
                    <a:pt x="52" y="118"/>
                  </a:lnTo>
                  <a:lnTo>
                    <a:pt x="81" y="82"/>
                  </a:lnTo>
                  <a:lnTo>
                    <a:pt x="117" y="53"/>
                  </a:lnTo>
                  <a:lnTo>
                    <a:pt x="157" y="30"/>
                  </a:lnTo>
                  <a:lnTo>
                    <a:pt x="201" y="13"/>
                  </a:lnTo>
                  <a:lnTo>
                    <a:pt x="251" y="4"/>
                  </a:lnTo>
                  <a:lnTo>
                    <a:pt x="306"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48" dirty="0"/>
            </a:p>
          </p:txBody>
        </p:sp>
        <p:sp>
          <p:nvSpPr>
            <p:cNvPr id="52" name="Freeform 13"/>
            <p:cNvSpPr>
              <a:spLocks/>
            </p:cNvSpPr>
            <p:nvPr/>
          </p:nvSpPr>
          <p:spPr bwMode="auto">
            <a:xfrm>
              <a:off x="2210016" y="1346845"/>
              <a:ext cx="227840" cy="281110"/>
            </a:xfrm>
            <a:custGeom>
              <a:avLst/>
              <a:gdLst>
                <a:gd name="T0" fmla="*/ 347 w 710"/>
                <a:gd name="T1" fmla="*/ 2 h 877"/>
                <a:gd name="T2" fmla="*/ 384 w 710"/>
                <a:gd name="T3" fmla="*/ 12 h 877"/>
                <a:gd name="T4" fmla="*/ 378 w 710"/>
                <a:gd name="T5" fmla="*/ 124 h 877"/>
                <a:gd name="T6" fmla="*/ 319 w 710"/>
                <a:gd name="T7" fmla="*/ 111 h 877"/>
                <a:gd name="T8" fmla="*/ 273 w 710"/>
                <a:gd name="T9" fmla="*/ 122 h 877"/>
                <a:gd name="T10" fmla="*/ 242 w 710"/>
                <a:gd name="T11" fmla="*/ 157 h 877"/>
                <a:gd name="T12" fmla="*/ 233 w 710"/>
                <a:gd name="T13" fmla="*/ 214 h 877"/>
                <a:gd name="T14" fmla="*/ 437 w 710"/>
                <a:gd name="T15" fmla="*/ 286 h 877"/>
                <a:gd name="T16" fmla="*/ 439 w 710"/>
                <a:gd name="T17" fmla="*/ 155 h 877"/>
                <a:gd name="T18" fmla="*/ 573 w 710"/>
                <a:gd name="T19" fmla="*/ 115 h 877"/>
                <a:gd name="T20" fmla="*/ 710 w 710"/>
                <a:gd name="T21" fmla="*/ 286 h 877"/>
                <a:gd name="T22" fmla="*/ 573 w 710"/>
                <a:gd name="T23" fmla="*/ 397 h 877"/>
                <a:gd name="T24" fmla="*/ 575 w 710"/>
                <a:gd name="T25" fmla="*/ 702 h 877"/>
                <a:gd name="T26" fmla="*/ 592 w 710"/>
                <a:gd name="T27" fmla="*/ 744 h 877"/>
                <a:gd name="T28" fmla="*/ 626 w 710"/>
                <a:gd name="T29" fmla="*/ 763 h 877"/>
                <a:gd name="T30" fmla="*/ 659 w 710"/>
                <a:gd name="T31" fmla="*/ 765 h 877"/>
                <a:gd name="T32" fmla="*/ 678 w 710"/>
                <a:gd name="T33" fmla="*/ 761 h 877"/>
                <a:gd name="T34" fmla="*/ 697 w 710"/>
                <a:gd name="T35" fmla="*/ 753 h 877"/>
                <a:gd name="T36" fmla="*/ 710 w 710"/>
                <a:gd name="T37" fmla="*/ 744 h 877"/>
                <a:gd name="T38" fmla="*/ 708 w 710"/>
                <a:gd name="T39" fmla="*/ 858 h 877"/>
                <a:gd name="T40" fmla="*/ 666 w 710"/>
                <a:gd name="T41" fmla="*/ 872 h 877"/>
                <a:gd name="T42" fmla="*/ 609 w 710"/>
                <a:gd name="T43" fmla="*/ 877 h 877"/>
                <a:gd name="T44" fmla="*/ 525 w 710"/>
                <a:gd name="T45" fmla="*/ 862 h 877"/>
                <a:gd name="T46" fmla="*/ 468 w 710"/>
                <a:gd name="T47" fmla="*/ 816 h 877"/>
                <a:gd name="T48" fmla="*/ 441 w 710"/>
                <a:gd name="T49" fmla="*/ 742 h 877"/>
                <a:gd name="T50" fmla="*/ 437 w 710"/>
                <a:gd name="T51" fmla="*/ 397 h 877"/>
                <a:gd name="T52" fmla="*/ 233 w 710"/>
                <a:gd name="T53" fmla="*/ 864 h 877"/>
                <a:gd name="T54" fmla="*/ 95 w 710"/>
                <a:gd name="T55" fmla="*/ 397 h 877"/>
                <a:gd name="T56" fmla="*/ 0 w 710"/>
                <a:gd name="T57" fmla="*/ 286 h 877"/>
                <a:gd name="T58" fmla="*/ 95 w 710"/>
                <a:gd name="T59" fmla="*/ 206 h 877"/>
                <a:gd name="T60" fmla="*/ 107 w 710"/>
                <a:gd name="T61" fmla="*/ 132 h 877"/>
                <a:gd name="T62" fmla="*/ 141 w 710"/>
                <a:gd name="T63" fmla="*/ 71 h 877"/>
                <a:gd name="T64" fmla="*/ 196 w 710"/>
                <a:gd name="T65" fmla="*/ 25 h 877"/>
                <a:gd name="T66" fmla="*/ 265 w 710"/>
                <a:gd name="T67" fmla="*/ 2 h 8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10" h="877">
                  <a:moveTo>
                    <a:pt x="305" y="0"/>
                  </a:moveTo>
                  <a:lnTo>
                    <a:pt x="347" y="2"/>
                  </a:lnTo>
                  <a:lnTo>
                    <a:pt x="382" y="10"/>
                  </a:lnTo>
                  <a:lnTo>
                    <a:pt x="384" y="12"/>
                  </a:lnTo>
                  <a:lnTo>
                    <a:pt x="384" y="128"/>
                  </a:lnTo>
                  <a:lnTo>
                    <a:pt x="378" y="124"/>
                  </a:lnTo>
                  <a:lnTo>
                    <a:pt x="347" y="115"/>
                  </a:lnTo>
                  <a:lnTo>
                    <a:pt x="319" y="111"/>
                  </a:lnTo>
                  <a:lnTo>
                    <a:pt x="294" y="115"/>
                  </a:lnTo>
                  <a:lnTo>
                    <a:pt x="273" y="122"/>
                  </a:lnTo>
                  <a:lnTo>
                    <a:pt x="256" y="137"/>
                  </a:lnTo>
                  <a:lnTo>
                    <a:pt x="242" y="157"/>
                  </a:lnTo>
                  <a:lnTo>
                    <a:pt x="235" y="183"/>
                  </a:lnTo>
                  <a:lnTo>
                    <a:pt x="233" y="214"/>
                  </a:lnTo>
                  <a:lnTo>
                    <a:pt x="233" y="286"/>
                  </a:lnTo>
                  <a:lnTo>
                    <a:pt x="437" y="286"/>
                  </a:lnTo>
                  <a:lnTo>
                    <a:pt x="437" y="157"/>
                  </a:lnTo>
                  <a:lnTo>
                    <a:pt x="439" y="155"/>
                  </a:lnTo>
                  <a:lnTo>
                    <a:pt x="569" y="116"/>
                  </a:lnTo>
                  <a:lnTo>
                    <a:pt x="573" y="115"/>
                  </a:lnTo>
                  <a:lnTo>
                    <a:pt x="573" y="286"/>
                  </a:lnTo>
                  <a:lnTo>
                    <a:pt x="710" y="286"/>
                  </a:lnTo>
                  <a:lnTo>
                    <a:pt x="710" y="397"/>
                  </a:lnTo>
                  <a:lnTo>
                    <a:pt x="573" y="397"/>
                  </a:lnTo>
                  <a:lnTo>
                    <a:pt x="573" y="670"/>
                  </a:lnTo>
                  <a:lnTo>
                    <a:pt x="575" y="702"/>
                  </a:lnTo>
                  <a:lnTo>
                    <a:pt x="582" y="727"/>
                  </a:lnTo>
                  <a:lnTo>
                    <a:pt x="592" y="744"/>
                  </a:lnTo>
                  <a:lnTo>
                    <a:pt x="607" y="755"/>
                  </a:lnTo>
                  <a:lnTo>
                    <a:pt x="626" y="763"/>
                  </a:lnTo>
                  <a:lnTo>
                    <a:pt x="651" y="765"/>
                  </a:lnTo>
                  <a:lnTo>
                    <a:pt x="659" y="765"/>
                  </a:lnTo>
                  <a:lnTo>
                    <a:pt x="666" y="763"/>
                  </a:lnTo>
                  <a:lnTo>
                    <a:pt x="678" y="761"/>
                  </a:lnTo>
                  <a:lnTo>
                    <a:pt x="687" y="757"/>
                  </a:lnTo>
                  <a:lnTo>
                    <a:pt x="697" y="753"/>
                  </a:lnTo>
                  <a:lnTo>
                    <a:pt x="704" y="748"/>
                  </a:lnTo>
                  <a:lnTo>
                    <a:pt x="710" y="744"/>
                  </a:lnTo>
                  <a:lnTo>
                    <a:pt x="710" y="856"/>
                  </a:lnTo>
                  <a:lnTo>
                    <a:pt x="708" y="858"/>
                  </a:lnTo>
                  <a:lnTo>
                    <a:pt x="693" y="864"/>
                  </a:lnTo>
                  <a:lnTo>
                    <a:pt x="666" y="872"/>
                  </a:lnTo>
                  <a:lnTo>
                    <a:pt x="638" y="876"/>
                  </a:lnTo>
                  <a:lnTo>
                    <a:pt x="609" y="877"/>
                  </a:lnTo>
                  <a:lnTo>
                    <a:pt x="563" y="874"/>
                  </a:lnTo>
                  <a:lnTo>
                    <a:pt x="525" y="862"/>
                  </a:lnTo>
                  <a:lnTo>
                    <a:pt x="492" y="843"/>
                  </a:lnTo>
                  <a:lnTo>
                    <a:pt x="468" y="816"/>
                  </a:lnTo>
                  <a:lnTo>
                    <a:pt x="450" y="784"/>
                  </a:lnTo>
                  <a:lnTo>
                    <a:pt x="441" y="742"/>
                  </a:lnTo>
                  <a:lnTo>
                    <a:pt x="437" y="694"/>
                  </a:lnTo>
                  <a:lnTo>
                    <a:pt x="437" y="397"/>
                  </a:lnTo>
                  <a:lnTo>
                    <a:pt x="233" y="397"/>
                  </a:lnTo>
                  <a:lnTo>
                    <a:pt x="233" y="864"/>
                  </a:lnTo>
                  <a:lnTo>
                    <a:pt x="95" y="864"/>
                  </a:lnTo>
                  <a:lnTo>
                    <a:pt x="95" y="397"/>
                  </a:lnTo>
                  <a:lnTo>
                    <a:pt x="0" y="397"/>
                  </a:lnTo>
                  <a:lnTo>
                    <a:pt x="0" y="286"/>
                  </a:lnTo>
                  <a:lnTo>
                    <a:pt x="95" y="286"/>
                  </a:lnTo>
                  <a:lnTo>
                    <a:pt x="95" y="206"/>
                  </a:lnTo>
                  <a:lnTo>
                    <a:pt x="99" y="168"/>
                  </a:lnTo>
                  <a:lnTo>
                    <a:pt x="107" y="132"/>
                  </a:lnTo>
                  <a:lnTo>
                    <a:pt x="122" y="99"/>
                  </a:lnTo>
                  <a:lnTo>
                    <a:pt x="141" y="71"/>
                  </a:lnTo>
                  <a:lnTo>
                    <a:pt x="166" y="46"/>
                  </a:lnTo>
                  <a:lnTo>
                    <a:pt x="196" y="25"/>
                  </a:lnTo>
                  <a:lnTo>
                    <a:pt x="229" y="12"/>
                  </a:lnTo>
                  <a:lnTo>
                    <a:pt x="265" y="2"/>
                  </a:lnTo>
                  <a:lnTo>
                    <a:pt x="305"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48" dirty="0"/>
            </a:p>
          </p:txBody>
        </p:sp>
        <p:sp>
          <p:nvSpPr>
            <p:cNvPr id="53" name="Rectangle 14"/>
            <p:cNvSpPr>
              <a:spLocks noChangeArrowheads="1"/>
            </p:cNvSpPr>
            <p:nvPr/>
          </p:nvSpPr>
          <p:spPr bwMode="auto">
            <a:xfrm>
              <a:off x="416178" y="1279456"/>
              <a:ext cx="205377" cy="204093"/>
            </a:xfrm>
            <a:prstGeom prst="rect">
              <a:avLst/>
            </a:prstGeom>
            <a:solidFill>
              <a:srgbClr val="FF4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sz="2448" dirty="0"/>
            </a:p>
          </p:txBody>
        </p:sp>
        <p:sp>
          <p:nvSpPr>
            <p:cNvPr id="54" name="Rectangle 15"/>
            <p:cNvSpPr>
              <a:spLocks noChangeArrowheads="1"/>
            </p:cNvSpPr>
            <p:nvPr/>
          </p:nvSpPr>
          <p:spPr bwMode="auto">
            <a:xfrm>
              <a:off x="642734" y="1279456"/>
              <a:ext cx="204735" cy="204093"/>
            </a:xfrm>
            <a:prstGeom prst="rect">
              <a:avLst/>
            </a:prstGeom>
            <a:solidFill>
              <a:srgbClr val="8DC63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sz="2448" dirty="0"/>
            </a:p>
          </p:txBody>
        </p:sp>
        <p:sp>
          <p:nvSpPr>
            <p:cNvPr id="55" name="Rectangle 16"/>
            <p:cNvSpPr>
              <a:spLocks noChangeArrowheads="1"/>
            </p:cNvSpPr>
            <p:nvPr/>
          </p:nvSpPr>
          <p:spPr bwMode="auto">
            <a:xfrm>
              <a:off x="416178" y="1505371"/>
              <a:ext cx="205377" cy="204735"/>
            </a:xfrm>
            <a:prstGeom prst="rect">
              <a:avLst/>
            </a:prstGeom>
            <a:solidFill>
              <a:srgbClr val="00B0F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sz="2448" dirty="0"/>
            </a:p>
          </p:txBody>
        </p:sp>
        <p:sp>
          <p:nvSpPr>
            <p:cNvPr id="56" name="Rectangle 17"/>
            <p:cNvSpPr>
              <a:spLocks noChangeArrowheads="1"/>
            </p:cNvSpPr>
            <p:nvPr/>
          </p:nvSpPr>
          <p:spPr bwMode="auto">
            <a:xfrm>
              <a:off x="642734" y="1505371"/>
              <a:ext cx="204735" cy="204735"/>
            </a:xfrm>
            <a:prstGeom prst="rect">
              <a:avLst/>
            </a:prstGeom>
            <a:solidFill>
              <a:srgbClr val="FFBF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sz="2448" dirty="0"/>
            </a:p>
          </p:txBody>
        </p:sp>
      </p:grpSp>
    </p:spTree>
    <p:extLst>
      <p:ext uri="{BB962C8B-B14F-4D97-AF65-F5344CB8AC3E}">
        <p14:creationId xmlns:p14="http://schemas.microsoft.com/office/powerpoint/2010/main" val="35113823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02.xml><?xml version="1.0" encoding="utf-8"?>
<p:sldLayout xmlns:a="http://schemas.openxmlformats.org/drawingml/2006/main" xmlns:r="http://schemas.openxmlformats.org/officeDocument/2006/relationships" xmlns:p="http://schemas.openxmlformats.org/presentationml/2006/main" userDrawn="1">
  <p:cSld name="7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38" y="1212851"/>
            <a:ext cx="11887200" cy="1727448"/>
          </a:xfrm>
        </p:spPr>
        <p:txBody>
          <a:bodyPr/>
          <a:lstStyle>
            <a:lvl1pPr marL="0" indent="0">
              <a:buNone/>
              <a:defRPr>
                <a:gradFill>
                  <a:gsLst>
                    <a:gs pos="1250">
                      <a:schemeClr val="tx2"/>
                    </a:gs>
                    <a:gs pos="99000">
                      <a:schemeClr val="tx2"/>
                    </a:gs>
                  </a:gsLst>
                  <a:lin ang="5400000" scaled="0"/>
                </a:gradFill>
              </a:defRPr>
            </a:lvl1pPr>
            <a:lvl2pPr marL="0" indent="0">
              <a:buFontTx/>
              <a:buNone/>
              <a:defRPr sz="2040"/>
            </a:lvl2pPr>
            <a:lvl3pPr marL="228501" indent="0">
              <a:buNone/>
              <a:defRPr/>
            </a:lvl3pPr>
            <a:lvl4pPr marL="457001" indent="0">
              <a:buNone/>
              <a:defRPr/>
            </a:lvl4pPr>
            <a:lvl5pPr marL="685502"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21105584"/>
      </p:ext>
    </p:extLst>
  </p:cSld>
  <p:clrMapOvr>
    <a:masterClrMapping/>
  </p:clrMapOvr>
  <p:transition>
    <p:fade/>
  </p:transition>
</p:sldLayout>
</file>

<file path=ppt/slideLayouts/slideLayout303.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710108148"/>
      </p:ext>
    </p:extLst>
  </p:cSld>
  <p:clrMapOvr>
    <a:masterClrMapping/>
  </p:clrMapOvr>
  <p:transition>
    <p:fade/>
  </p:transition>
</p:sldLayout>
</file>

<file path=ppt/slideLayouts/slideLayout304.xml><?xml version="1.0" encoding="utf-8"?>
<p:sldLayout xmlns:a="http://schemas.openxmlformats.org/drawingml/2006/main" xmlns:r="http://schemas.openxmlformats.org/officeDocument/2006/relationships" xmlns:p="http://schemas.openxmlformats.org/presentationml/2006/main" userDrawn="1">
  <p:cSld name="1_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1"/>
            <a:ext cx="11887200" cy="2138149"/>
          </a:xfrm>
        </p:spPr>
        <p:txBody>
          <a:bodyPr>
            <a:spAutoFit/>
          </a:bodyPr>
          <a:lstStyle>
            <a:lvl1pPr>
              <a:defRPr sz="3999">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87710634"/>
      </p:ext>
    </p:extLst>
  </p:cSld>
  <p:clrMapOvr>
    <a:masterClrMapping/>
  </p:clrMapOvr>
  <p:transition>
    <p:fade/>
  </p:transition>
</p:sldLayout>
</file>

<file path=ppt/slideLayouts/slideLayout305.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1"/>
            <a:ext cx="11887200" cy="2138149"/>
          </a:xfrm>
        </p:spPr>
        <p:txBody>
          <a:bodyPr>
            <a:spAutoFit/>
          </a:bodyPr>
          <a:lstStyle>
            <a:lvl1pPr>
              <a:defRPr sz="399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55311144"/>
      </p:ext>
    </p:extLst>
  </p:cSld>
  <p:clrMapOvr>
    <a:masterClrMapping/>
  </p:clrMapOvr>
  <p:transition>
    <p:fade/>
  </p:transition>
</p:sldLayout>
</file>

<file path=ppt/slideLayouts/slideLayout306.xml><?xml version="1.0" encoding="utf-8"?>
<p:sldLayout xmlns:a="http://schemas.openxmlformats.org/drawingml/2006/main" xmlns:r="http://schemas.openxmlformats.org/officeDocument/2006/relationships" xmlns:p="http://schemas.openxmlformats.org/presentationml/2006/main" userDrawn="1">
  <p:cSld name="1_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1810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07.xml><?xml version="1.0" encoding="utf-8"?>
<p:sldLayout xmlns:a="http://schemas.openxmlformats.org/drawingml/2006/main" xmlns:r="http://schemas.openxmlformats.org/officeDocument/2006/relationships" xmlns:p="http://schemas.openxmlformats.org/presentationml/2006/main" userDrawn="1">
  <p:cSld name="1_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10056812" cy="1181734"/>
          </a:xfrm>
          <a:noFill/>
        </p:spPr>
        <p:txBody>
          <a:bodyPr tIns="91440" bIns="91440" anchor="t" anchorCtr="0">
            <a:spAutoFit/>
          </a:bodyPr>
          <a:lstStyle>
            <a:lvl1pPr>
              <a:defRPr sz="7199" spc="-101"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40" y="3954462"/>
            <a:ext cx="10058400"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4465585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1_Title Slide Photo_Option">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bwMode="ltGray">
          <a:xfrm>
            <a:off x="-1" y="0"/>
            <a:ext cx="12436475" cy="6995517"/>
          </a:xfrm>
          <a:prstGeom prst="rect">
            <a:avLst/>
          </a:prstGeom>
        </p:spPr>
      </p:pic>
      <p:sp>
        <p:nvSpPr>
          <p:cNvPr id="4" name="Rectangle 3"/>
          <p:cNvSpPr/>
          <p:nvPr userDrawn="1"/>
        </p:nvSpPr>
        <p:spPr bwMode="auto">
          <a:xfrm>
            <a:off x="272986" y="2124972"/>
            <a:ext cx="6402452" cy="3654405"/>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638" y="2124972"/>
            <a:ext cx="6402388" cy="1828800"/>
          </a:xfrm>
          <a:noFill/>
        </p:spPr>
        <p:txBody>
          <a:bodyPr lIns="146304" tIns="91440" rIns="146304" bIns="91440" anchor="t" anchorCtr="0"/>
          <a:lstStyle>
            <a:lvl1pPr>
              <a:defRPr sz="5400" spc="-100" baseline="0">
                <a:gradFill>
                  <a:gsLst>
                    <a:gs pos="76250">
                      <a:srgbClr val="FFFFFF"/>
                    </a:gs>
                    <a:gs pos="51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2986" y="3953752"/>
            <a:ext cx="6402388" cy="1825625"/>
          </a:xfrm>
        </p:spPr>
        <p:txBody>
          <a:bodyPr tIns="109728" bIns="109728">
            <a:noAutofit/>
          </a:bodyPr>
          <a:lstStyle>
            <a:lvl1pPr marL="0" indent="0">
              <a:spcBef>
                <a:spcPts val="0"/>
              </a:spcBef>
              <a:buNone/>
              <a:defRPr sz="3200">
                <a:gradFill>
                  <a:gsLst>
                    <a:gs pos="76250">
                      <a:srgbClr val="FFFFFF"/>
                    </a:gs>
                    <a:gs pos="51000">
                      <a:srgbClr val="FFFFFF"/>
                    </a:gs>
                  </a:gsLst>
                  <a:lin ang="5400000" scaled="0"/>
                </a:gradFill>
              </a:defRPr>
            </a:lvl1pPr>
          </a:lstStyle>
          <a:p>
            <a:pPr lvl="0"/>
            <a:r>
              <a:rPr lang="en-US" dirty="0"/>
              <a:t>Speaker Name</a:t>
            </a:r>
          </a:p>
        </p:txBody>
      </p:sp>
      <p:grpSp>
        <p:nvGrpSpPr>
          <p:cNvPr id="13" name="Group 12"/>
          <p:cNvGrpSpPr>
            <a:grpSpLocks noChangeAspect="1"/>
          </p:cNvGrpSpPr>
          <p:nvPr userDrawn="1"/>
        </p:nvGrpSpPr>
        <p:grpSpPr bwMode="gray">
          <a:xfrm>
            <a:off x="457518" y="479425"/>
            <a:ext cx="1681413" cy="360979"/>
            <a:chOff x="457200" y="1643393"/>
            <a:chExt cx="4492753" cy="964540"/>
          </a:xfrm>
        </p:grpSpPr>
        <p:pic>
          <p:nvPicPr>
            <p:cNvPr id="14" name="Picture 1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gray">
            <a:xfrm>
              <a:off x="457200" y="1643393"/>
              <a:ext cx="964540" cy="964540"/>
            </a:xfrm>
            <a:prstGeom prst="rect">
              <a:avLst/>
            </a:prstGeom>
          </p:spPr>
        </p:pic>
        <p:sp>
          <p:nvSpPr>
            <p:cNvPr id="15"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9115277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457200" y="6162520"/>
            <a:ext cx="1645920" cy="352580"/>
          </a:xfrm>
          <a:prstGeom prst="rect">
            <a:avLst/>
          </a:prstGeom>
        </p:spPr>
      </p:pic>
    </p:spTree>
    <p:extLst>
      <p:ext uri="{BB962C8B-B14F-4D97-AF65-F5344CB8AC3E}">
        <p14:creationId xmlns:p14="http://schemas.microsoft.com/office/powerpoint/2010/main" val="96216460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4" name="Content Placeholder 3"/>
          <p:cNvSpPr>
            <a:spLocks noGrp="1"/>
          </p:cNvSpPr>
          <p:nvPr>
            <p:ph sz="quarter" idx="14" hasCustomPrompt="1"/>
          </p:nvPr>
        </p:nvSpPr>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hasCustomPrompt="1"/>
          </p:nvPr>
        </p:nvSpPr>
        <p:spPr/>
        <p:txBody>
          <a:bodyPr/>
          <a:lstStyle/>
          <a:p>
            <a:r>
              <a:rPr lang="en-US" dirty="0"/>
              <a:t>Click to edit title</a:t>
            </a:r>
          </a:p>
        </p:txBody>
      </p:sp>
    </p:spTree>
    <p:extLst>
      <p:ext uri="{BB962C8B-B14F-4D97-AF65-F5344CB8AC3E}">
        <p14:creationId xmlns:p14="http://schemas.microsoft.com/office/powerpoint/2010/main" val="434823969"/>
      </p:ext>
    </p:extLst>
  </p:cSld>
  <p:clrMapOvr>
    <a:masterClrMapping/>
  </p:clrMapOvr>
  <p:transition>
    <p:fade/>
  </p:transition>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10119561"/>
      </p:ext>
    </p:extLst>
  </p:cSld>
  <p:clrMapOvr>
    <a:masterClrMapping/>
  </p:clrMapOvr>
  <p:transition>
    <p:fade/>
  </p:transition>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45445956"/>
      </p:ext>
    </p:extLst>
  </p:cSld>
  <p:clrMapOvr>
    <a:masterClrMapping/>
  </p:clrMapOvr>
  <p:transition>
    <p:fade/>
  </p:transition>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03595138"/>
      </p:ext>
    </p:extLst>
  </p:cSld>
  <p:clrMapOvr>
    <a:masterClrMapping/>
  </p:clrMapOvr>
  <p:transition>
    <p:fade/>
  </p:transition>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12902832"/>
      </p:ext>
    </p:extLst>
  </p:cSld>
  <p:clrMapOvr>
    <a:masterClrMapping/>
  </p:clrMapOvr>
  <p:transition>
    <p:fade/>
  </p:transition>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427105996"/>
      </p:ext>
    </p:extLst>
  </p:cSld>
  <p:clrMapOvr>
    <a:masterClrMapping/>
  </p:clrMapOvr>
  <p:transition>
    <p:fade/>
  </p:transition>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94064"/>
          </a:xfrm>
          <a:noFill/>
        </p:spPr>
        <p:txBody>
          <a:bodyPr lIns="182880" tIns="146304" rIns="182880" bIns="146304">
            <a:sp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98328213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116925377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89017312"/>
      </p:ext>
    </p:extLst>
  </p:cSld>
  <p:clrMapOvr>
    <a:masterClrMapping/>
  </p:clrMapOvr>
  <p:transition>
    <p:fade/>
  </p:transition>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486604108"/>
      </p:ext>
    </p:extLst>
  </p:cSld>
  <p:clrMapOvr>
    <a:masterClrMapping/>
  </p:clrMapOvr>
  <p:transition>
    <p:fade/>
  </p:transition>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342856999"/>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a:t>Click to edit title</a:t>
            </a:r>
          </a:p>
        </p:txBody>
      </p:sp>
      <p:sp>
        <p:nvSpPr>
          <p:cNvPr id="10" name="Content Placeholder 3"/>
          <p:cNvSpPr>
            <a:spLocks noGrp="1"/>
          </p:cNvSpPr>
          <p:nvPr>
            <p:ph sz="quarter" idx="14" hasCustomPrompt="1"/>
          </p:nvPr>
        </p:nvSpPr>
        <p:spPr>
          <a:xfrm>
            <a:off x="274639" y="1211263"/>
            <a:ext cx="5943599" cy="5486400"/>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3"/>
          <p:cNvSpPr>
            <a:spLocks noGrp="1"/>
          </p:cNvSpPr>
          <p:nvPr>
            <p:ph sz="quarter" idx="15" hasCustomPrompt="1"/>
          </p:nvPr>
        </p:nvSpPr>
        <p:spPr>
          <a:xfrm>
            <a:off x="6218238" y="1211263"/>
            <a:ext cx="5943599" cy="5486400"/>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93224835"/>
      </p:ext>
    </p:extLst>
  </p:cSld>
  <p:clrMapOvr>
    <a:masterClrMapping/>
  </p:clrMapOvr>
  <p:transition>
    <p:fade/>
  </p:transition>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40684167"/>
      </p:ext>
    </p:extLst>
  </p:cSld>
  <p:clrMapOvr>
    <a:masterClrMapping/>
  </p:clrMapOvr>
  <p:transition>
    <p:fade/>
  </p:transition>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50-50 Right Photo Layou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cstate="email">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4444441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80331685"/>
      </p:ext>
    </p:extLst>
  </p:cSld>
  <p:clrMapOvr>
    <a:masterClrMapping/>
  </p:clrMapOvr>
  <p:transition>
    <p:fade/>
  </p:transition>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8671976"/>
      </p:ext>
    </p:extLst>
  </p:cSld>
  <p:clrMapOvr>
    <a:masterClrMapping/>
  </p:clrMapOvr>
  <p:transition>
    <p:fade/>
  </p:transition>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07660533"/>
      </p:ext>
    </p:extLst>
  </p:cSld>
  <p:clrMapOvr>
    <a:masterClrMapping/>
  </p:clrMapOvr>
  <p:transition>
    <p:fade/>
  </p:transition>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17722573"/>
      </p:ext>
    </p:extLst>
  </p:cSld>
  <p:clrMapOvr>
    <a:masterClrMapping/>
  </p:clrMapOvr>
  <p:transition>
    <p:fade/>
  </p:transition>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53225718"/>
      </p:ext>
    </p:extLst>
  </p:cSld>
  <p:clrMapOvr>
    <a:masterClrMapping/>
  </p:clrMapOvr>
  <p:transition>
    <p:fade/>
  </p:transition>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3" name="Picture 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459230" y="3145040"/>
            <a:ext cx="3288506" cy="704445"/>
          </a:xfrm>
          <a:prstGeom prst="rect">
            <a:avLst/>
          </a:prstGeom>
        </p:spPr>
      </p:pic>
    </p:spTree>
    <p:extLst>
      <p:ext uri="{BB962C8B-B14F-4D97-AF65-F5344CB8AC3E}">
        <p14:creationId xmlns:p14="http://schemas.microsoft.com/office/powerpoint/2010/main" val="301564236"/>
      </p:ext>
    </p:extLst>
  </p:cSld>
  <p:clrMapOvr>
    <a:masterClrMapping/>
  </p:clrMapOvr>
  <p:transition>
    <p:fade/>
  </p:transition>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80622641"/>
      </p:ext>
    </p:extLst>
  </p:cSld>
  <p:clrMapOvr>
    <a:masterClrMapping/>
  </p:clrMapOvr>
  <p:transition>
    <p:fade/>
  </p:transition>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a:t>Presentation title</a:t>
            </a:r>
          </a:p>
        </p:txBody>
      </p:sp>
      <p:pic>
        <p:nvPicPr>
          <p:cNvPr id="4" name="Picture 3"/>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10129837" y="6126162"/>
            <a:ext cx="1849602" cy="394827"/>
          </a:xfrm>
          <a:prstGeom prst="rect">
            <a:avLst/>
          </a:prstGeom>
          <a:noFill/>
          <a:ln>
            <a:noFill/>
          </a:ln>
        </p:spPr>
      </p:pic>
      <p:sp>
        <p:nvSpPr>
          <p:cNvPr id="3" name="Text Placeholder 2"/>
          <p:cNvSpPr>
            <a:spLocks noGrp="1"/>
          </p:cNvSpPr>
          <p:nvPr>
            <p:ph type="body" sz="quarter" idx="13" hasCustomPrompt="1"/>
          </p:nvPr>
        </p:nvSpPr>
        <p:spPr>
          <a:xfrm>
            <a:off x="274702" y="307621"/>
            <a:ext cx="3656013" cy="572464"/>
          </a:xfrm>
        </p:spPr>
        <p:txBody>
          <a:bodyPr lIns="182880" tIns="146304" rIns="182880" bIns="146304"/>
          <a:lstStyle>
            <a:lvl1pPr marL="0" indent="0">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Tree>
    <p:extLst>
      <p:ext uri="{BB962C8B-B14F-4D97-AF65-F5344CB8AC3E}">
        <p14:creationId xmlns:p14="http://schemas.microsoft.com/office/powerpoint/2010/main" val="207733714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Narrow Left Column">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a:t>Click to edit title</a:t>
            </a:r>
          </a:p>
        </p:txBody>
      </p:sp>
      <p:sp>
        <p:nvSpPr>
          <p:cNvPr id="10" name="Content Placeholder 3"/>
          <p:cNvSpPr>
            <a:spLocks noGrp="1"/>
          </p:cNvSpPr>
          <p:nvPr>
            <p:ph sz="quarter" idx="14" hasCustomPrompt="1"/>
          </p:nvPr>
        </p:nvSpPr>
        <p:spPr>
          <a:xfrm>
            <a:off x="274638" y="1211263"/>
            <a:ext cx="3657600" cy="5486400"/>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3"/>
          <p:cNvSpPr>
            <a:spLocks noGrp="1"/>
          </p:cNvSpPr>
          <p:nvPr>
            <p:ph sz="quarter" idx="15" hasCustomPrompt="1"/>
          </p:nvPr>
        </p:nvSpPr>
        <p:spPr>
          <a:xfrm>
            <a:off x="3932236" y="1211263"/>
            <a:ext cx="8229601" cy="5486400"/>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81608564"/>
      </p:ext>
    </p:extLst>
  </p:cSld>
  <p:clrMapOvr>
    <a:masterClrMapping/>
  </p:clrMapOvr>
  <p:transition>
    <p:fade/>
  </p:transition>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a:t>Presentation title</a:t>
            </a:r>
          </a:p>
        </p:txBody>
      </p:sp>
      <p:sp>
        <p:nvSpPr>
          <p:cNvPr id="4" name="Freeform 3"/>
          <p:cNvSpPr>
            <a:spLocks noChangeAspect="1" noEditPoints="1"/>
          </p:cNvSpPr>
          <p:nvPr userDrawn="1"/>
        </p:nvSpPr>
        <p:spPr bwMode="black">
          <a:xfrm>
            <a:off x="10332993" y="6103269"/>
            <a:ext cx="1639861" cy="411480"/>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6" name="Text Placeholder 2"/>
          <p:cNvSpPr>
            <a:spLocks noGrp="1"/>
          </p:cNvSpPr>
          <p:nvPr>
            <p:ph type="body" sz="quarter" idx="13" hasCustomPrompt="1"/>
          </p:nvPr>
        </p:nvSpPr>
        <p:spPr>
          <a:xfrm>
            <a:off x="274702" y="307621"/>
            <a:ext cx="3656013" cy="572464"/>
          </a:xfrm>
        </p:spPr>
        <p:txBody>
          <a:bodyPr lIns="182880" tIns="146304" rIns="182880" bIns="146304"/>
          <a:lstStyle>
            <a:lvl1pPr marL="0" indent="0">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Tree>
    <p:extLst>
      <p:ext uri="{BB962C8B-B14F-4D97-AF65-F5344CB8AC3E}">
        <p14:creationId xmlns:p14="http://schemas.microsoft.com/office/powerpoint/2010/main" val="244617976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7511175"/>
      </p:ext>
    </p:extLst>
  </p:cSld>
  <p:clrMapOvr>
    <a:masterClrMapping/>
  </p:clrMapOvr>
  <p:transition>
    <p:fade/>
  </p:transition>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83628" y="1668463"/>
            <a:ext cx="8778210" cy="5029200"/>
          </a:xfrm>
        </p:spPr>
        <p:txBody>
          <a:bodyPr wrap="square">
            <a:noAutofit/>
          </a:bodyPr>
          <a:lstStyle>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83148" y="1668463"/>
            <a:ext cx="2743200" cy="5029200"/>
          </a:xfrm>
        </p:spPr>
        <p:txBody>
          <a:bodyPr>
            <a:noAutofit/>
          </a:bodyPr>
          <a:lstStyle>
            <a:lvl1pPr marL="0" indent="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a:t>Click to edit Master text styles</a:t>
            </a:r>
          </a:p>
        </p:txBody>
      </p:sp>
    </p:spTree>
    <p:extLst>
      <p:ext uri="{BB962C8B-B14F-4D97-AF65-F5344CB8AC3E}">
        <p14:creationId xmlns:p14="http://schemas.microsoft.com/office/powerpoint/2010/main" val="2082545167"/>
      </p:ext>
    </p:extLst>
  </p:cSld>
  <p:clrMapOvr>
    <a:masterClrMapping/>
  </p:clrMapOvr>
  <p:transition>
    <p:fade/>
  </p:transition>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89038" y="2125663"/>
            <a:ext cx="10058399" cy="1828800"/>
          </a:xfrm>
        </p:spPr>
        <p:txBody>
          <a:bodyPr/>
          <a:lstStyle>
            <a:lvl1pPr>
              <a:defRPr sz="4800" baseline="0"/>
            </a:lvl1pPr>
          </a:lstStyle>
          <a:p>
            <a:r>
              <a:rPr lang="en-US"/>
              <a:t>Click to edit Master title style</a:t>
            </a:r>
            <a:endParaRPr lang="en-US" dirty="0"/>
          </a:p>
        </p:txBody>
      </p:sp>
    </p:spTree>
    <p:extLst>
      <p:ext uri="{BB962C8B-B14F-4D97-AF65-F5344CB8AC3E}">
        <p14:creationId xmlns:p14="http://schemas.microsoft.com/office/powerpoint/2010/main" val="2322248032"/>
      </p:ext>
    </p:extLst>
  </p:cSld>
  <p:clrMapOvr>
    <a:masterClrMapping/>
  </p:clrMapOvr>
  <p:transition>
    <p:fade/>
  </p:transition>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83148" y="1668463"/>
            <a:ext cx="2743200" cy="5029200"/>
          </a:xfrm>
        </p:spPr>
        <p:txBody>
          <a:bodyPr>
            <a:noAutofit/>
          </a:bodyPr>
          <a:lstStyle>
            <a:lvl1pPr marL="342900" indent="-34290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317701766"/>
      </p:ext>
    </p:extLst>
  </p:cSld>
  <p:clrMapOvr>
    <a:masterClrMapping/>
  </p:clrMapOvr>
  <p:transition>
    <p:fade/>
  </p:transition>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wrap="square" lIns="182880" tIns="146304" rIns="182880" bIns="146304" anchor="ctr">
            <a:noAutofit/>
          </a:bodyPr>
          <a:lstStyle>
            <a:lvl1pPr marL="0" indent="0">
              <a:lnSpc>
                <a:spcPct val="95000"/>
              </a:lnSpc>
              <a:spcBef>
                <a:spcPts val="0"/>
              </a:spcBef>
              <a:spcAft>
                <a:spcPts val="1632"/>
              </a:spcAft>
              <a:buNone/>
              <a:defRPr lang="en-US" sz="3600"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16"/>
              </a:spcBef>
              <a:defRPr sz="1900">
                <a:solidFill>
                  <a:srgbClr val="FFFFFF"/>
                </a:solidFill>
              </a:defRPr>
            </a:lvl2pPr>
            <a:lvl3pPr>
              <a:lnSpc>
                <a:spcPct val="100000"/>
              </a:lnSpc>
              <a:spcBef>
                <a:spcPts val="816"/>
              </a:spcBef>
              <a:defRPr sz="1900">
                <a:solidFill>
                  <a:srgbClr val="FFFFFF"/>
                </a:solidFill>
              </a:defRPr>
            </a:lvl3pPr>
            <a:lvl4pPr>
              <a:lnSpc>
                <a:spcPct val="100000"/>
              </a:lnSpc>
              <a:spcBef>
                <a:spcPts val="816"/>
              </a:spcBef>
              <a:defRPr sz="1900">
                <a:solidFill>
                  <a:srgbClr val="FFFFFF"/>
                </a:solidFill>
              </a:defRPr>
            </a:lvl4pPr>
            <a:lvl5pPr>
              <a:lnSpc>
                <a:spcPct val="100000"/>
              </a:lnSpc>
              <a:spcBef>
                <a:spcPts val="816"/>
              </a:spcBef>
              <a:defRPr sz="1900">
                <a:solidFill>
                  <a:srgbClr val="FFFFFF"/>
                </a:solidFill>
              </a:defRPr>
            </a:lvl5pPr>
          </a:lstStyle>
          <a:p>
            <a:pPr marL="0" lvl="0" indent="0" algn="l" defTabSz="914166" rtl="0" eaLnBrk="1" latinLnBrk="0" hangingPunct="1">
              <a:spcBef>
                <a:spcPct val="20000"/>
              </a:spcBef>
            </a:pPr>
            <a:r>
              <a:rPr lang="en-US"/>
              <a:t>Click to edit Master text styles</a:t>
            </a:r>
          </a:p>
        </p:txBody>
      </p:sp>
      <p:sp>
        <p:nvSpPr>
          <p:cNvPr id="15" name="Title 1"/>
          <p:cNvSpPr>
            <a:spLocks noGrp="1"/>
          </p:cNvSpPr>
          <p:nvPr>
            <p:ph type="ctrTitle" hasCustomPrompt="1"/>
          </p:nvPr>
        </p:nvSpPr>
        <p:spPr>
          <a:xfrm>
            <a:off x="274638" y="1537563"/>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1092927546"/>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None/>
              <a:defRPr lang="en-US" sz="3600"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914166" rtl="0" eaLnBrk="1" latinLnBrk="0" hangingPunct="1">
              <a:spcBef>
                <a:spcPct val="20000"/>
              </a:spcBef>
              <a:spcAft>
                <a:spcPts val="1632"/>
              </a:spcAft>
            </a:pPr>
            <a:r>
              <a:rPr lang="en-US"/>
              <a:t>Click to edit Master text styles</a:t>
            </a:r>
          </a:p>
        </p:txBody>
      </p:sp>
      <p:sp>
        <p:nvSpPr>
          <p:cNvPr id="6" name="Text Placeholder 8"/>
          <p:cNvSpPr>
            <a:spLocks noGrp="1"/>
          </p:cNvSpPr>
          <p:nvPr>
            <p:ph type="body" sz="quarter" idx="16" hasCustomPrompt="1"/>
          </p:nvPr>
        </p:nvSpPr>
        <p:spPr>
          <a:xfrm>
            <a:off x="274641" y="296864"/>
            <a:ext cx="11887199" cy="914400"/>
          </a:xfrm>
        </p:spPr>
        <p:txBody>
          <a:bodyPr vert="horz" lIns="182880" tIns="146304" rIns="182880" bIns="146304" rtlCol="0" anchor="t">
            <a:noAutofit/>
          </a:bodyPr>
          <a:lstStyle>
            <a:lvl1pPr marL="0" indent="0"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a:t>Click to edit master text styles</a:t>
            </a:r>
          </a:p>
        </p:txBody>
      </p:sp>
      <p:sp>
        <p:nvSpPr>
          <p:cNvPr id="5" name="Title 1"/>
          <p:cNvSpPr>
            <a:spLocks noGrp="1"/>
          </p:cNvSpPr>
          <p:nvPr>
            <p:ph type="ctrTitle" hasCustomPrompt="1"/>
          </p:nvPr>
        </p:nvSpPr>
        <p:spPr>
          <a:xfrm>
            <a:off x="274638" y="1537564"/>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400058621"/>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Font typeface="Arial" panose="020B0604020202020204" pitchFamily="34" charset="0"/>
              <a:buNone/>
              <a:defRPr lang="en-US" sz="3600" kern="1200" dirty="0" smtClean="0">
                <a:gradFill>
                  <a:gsLst>
                    <a:gs pos="1299">
                      <a:schemeClr val="tx1"/>
                    </a:gs>
                    <a:gs pos="100000">
                      <a:schemeClr val="tx1"/>
                    </a:gs>
                  </a:gsLst>
                  <a:lin ang="5400000" scaled="0"/>
                </a:gradFill>
                <a:latin typeface="+mj-lt"/>
                <a:ea typeface="+mn-ea"/>
                <a:cs typeface="+mn-cs"/>
              </a:defRPr>
            </a:lvl1pPr>
          </a:lstStyle>
          <a:p>
            <a:pPr marL="0" lvl="0" indent="0" algn="l" defTabSz="914166" rtl="0" eaLnBrk="1" latinLnBrk="0" hangingPunct="1">
              <a:spcBef>
                <a:spcPct val="20000"/>
              </a:spcBef>
            </a:pPr>
            <a:r>
              <a:rPr lang="en-US"/>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a:t>Click to edit Master title style</a:t>
            </a:r>
            <a:endParaRPr lang="en-US" dirty="0"/>
          </a:p>
        </p:txBody>
      </p:sp>
    </p:spTree>
    <p:extLst>
      <p:ext uri="{BB962C8B-B14F-4D97-AF65-F5344CB8AC3E}">
        <p14:creationId xmlns:p14="http://schemas.microsoft.com/office/powerpoint/2010/main" val="3155126257"/>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534779"/>
          </a:xfrm>
        </p:spPr>
        <p:txBody>
          <a:bodyPr>
            <a:spAutoFit/>
          </a:bodyPr>
          <a:lstStyle>
            <a:lvl1pPr>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84200" indent="-241300">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71441" indent="-342900">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2000"/>
            </a:lvl4pPr>
            <a:lvl5pPr>
              <a:defRPr sz="2000"/>
            </a:lvl5pPr>
          </a:lstStyle>
          <a:p>
            <a:pPr marL="0" lvl="0" indent="0" algn="l" defTabSz="914166" rtl="0" eaLnBrk="1" latinLnBrk="0" hangingPunct="1">
              <a:spcBef>
                <a:spcPct val="20000"/>
              </a:spcBef>
              <a:spcAft>
                <a:spcPts val="816"/>
              </a:spcAft>
              <a:buFont typeface="Arial" pitchFamily="34" charset="0"/>
              <a:buNone/>
            </a:pPr>
            <a:r>
              <a:rPr lang="en-US"/>
              <a:t>Click to edit Master text styles</a:t>
            </a:r>
          </a:p>
          <a:p>
            <a:pPr marL="0" lvl="1" indent="0" algn="l" defTabSz="914166" rtl="0" eaLnBrk="1" latinLnBrk="0" hangingPunct="1">
              <a:spcBef>
                <a:spcPct val="20000"/>
              </a:spcBef>
              <a:spcAft>
                <a:spcPts val="816"/>
              </a:spcAft>
              <a:buFont typeface="Arial" pitchFamily="34" charset="0"/>
              <a:buNone/>
            </a:pPr>
            <a:r>
              <a:rPr lang="en-US"/>
              <a:t>Second level</a:t>
            </a:r>
          </a:p>
          <a:p>
            <a:pPr marL="0" lvl="2" indent="0" algn="l" defTabSz="914166" rtl="0" eaLnBrk="1" latinLnBrk="0" hangingPunct="1">
              <a:spcBef>
                <a:spcPct val="20000"/>
              </a:spcBef>
              <a:spcAft>
                <a:spcPts val="816"/>
              </a:spcAft>
              <a:buFont typeface="Arial" pitchFamily="34" charset="0"/>
              <a:buNone/>
            </a:pPr>
            <a:r>
              <a:rPr lang="en-US"/>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57045816"/>
      </p:ext>
    </p:extLst>
  </p:cSld>
  <p:clrMapOvr>
    <a:masterClrMapping/>
  </p:clrMapOvr>
  <p:transition>
    <p:fade/>
  </p:transition>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51435475"/>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a:t>Click to edit title</a:t>
            </a:r>
          </a:p>
        </p:txBody>
      </p:sp>
    </p:spTree>
    <p:extLst>
      <p:ext uri="{BB962C8B-B14F-4D97-AF65-F5344CB8AC3E}">
        <p14:creationId xmlns:p14="http://schemas.microsoft.com/office/powerpoint/2010/main" val="396580849"/>
      </p:ext>
    </p:extLst>
  </p:cSld>
  <p:clrMapOvr>
    <a:masterClrMapping/>
  </p:clrMapOvr>
  <p:transition>
    <p:fade/>
  </p:transition>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137568" y="2473325"/>
            <a:ext cx="8161338"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91440" tIns="45720" rIns="91440" bIns="45720" numCol="1" anchor="t" anchorCtr="0" compatLnSpc="1">
            <a:prstTxWarp prst="textNoShape">
              <a:avLst/>
            </a:prstTxWarp>
          </a:bodyPr>
          <a:lstStyle/>
          <a:p>
            <a:endParaRPr lang="en-US"/>
          </a:p>
        </p:txBody>
      </p:sp>
      <p:pic>
        <p:nvPicPr>
          <p:cNvPr id="3" name="Picture 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10129837" y="6126162"/>
            <a:ext cx="1849602" cy="394827"/>
          </a:xfrm>
          <a:prstGeom prst="rect">
            <a:avLst/>
          </a:prstGeom>
          <a:noFill/>
          <a:ln>
            <a:noFill/>
          </a:ln>
        </p:spPr>
      </p:pic>
    </p:spTree>
    <p:extLst>
      <p:ext uri="{BB962C8B-B14F-4D97-AF65-F5344CB8AC3E}">
        <p14:creationId xmlns:p14="http://schemas.microsoft.com/office/powerpoint/2010/main" val="3685437237"/>
      </p:ext>
    </p:extLst>
  </p:cSld>
  <p:clrMapOvr>
    <a:masterClrMapping/>
  </p:clrMapOvr>
  <p:transition>
    <p:fade/>
  </p:transition>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59232" y="3147122"/>
            <a:ext cx="3291840" cy="701671"/>
          </a:xfrm>
          <a:prstGeom prst="rect">
            <a:avLst/>
          </a:prstGeom>
        </p:spPr>
      </p:pic>
    </p:spTree>
    <p:extLst>
      <p:ext uri="{BB962C8B-B14F-4D97-AF65-F5344CB8AC3E}">
        <p14:creationId xmlns:p14="http://schemas.microsoft.com/office/powerpoint/2010/main" val="85316070"/>
      </p:ext>
    </p:extLst>
  </p:cSld>
  <p:clrMapOvr>
    <a:masterClrMapping/>
  </p:clrMapOvr>
  <p:transition>
    <p:fade/>
  </p:transition>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74638" y="2307518"/>
            <a:ext cx="1563194"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a:t>Click icon to add picture</a:t>
            </a:r>
            <a:endParaRPr lang="en-US" dirty="0"/>
          </a:p>
        </p:txBody>
      </p:sp>
      <p:sp>
        <p:nvSpPr>
          <p:cNvPr id="8" name="Picture Placeholder 12"/>
          <p:cNvSpPr>
            <a:spLocks noGrp="1"/>
          </p:cNvSpPr>
          <p:nvPr>
            <p:ph type="pic" sz="quarter" idx="18"/>
          </p:nvPr>
        </p:nvSpPr>
        <p:spPr>
          <a:xfrm>
            <a:off x="4745014" y="2301239"/>
            <a:ext cx="3232905"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600"/>
            </a:lvl1pPr>
          </a:lstStyle>
          <a:p>
            <a:r>
              <a:rPr lang="en-US"/>
              <a:t>Click icon to add picture</a:t>
            </a:r>
            <a:endParaRPr lang="en-US" dirty="0"/>
          </a:p>
        </p:txBody>
      </p:sp>
      <p:sp>
        <p:nvSpPr>
          <p:cNvPr id="9" name="Picture Placeholder 12"/>
          <p:cNvSpPr>
            <a:spLocks noGrp="1"/>
          </p:cNvSpPr>
          <p:nvPr>
            <p:ph type="pic" sz="quarter" idx="19"/>
          </p:nvPr>
        </p:nvSpPr>
        <p:spPr>
          <a:xfrm>
            <a:off x="8258122" y="2302035"/>
            <a:ext cx="3903716"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600"/>
            </a:lvl1pPr>
          </a:lstStyle>
          <a:p>
            <a:r>
              <a:rPr lang="en-US"/>
              <a:t>Click icon to add picture</a:t>
            </a:r>
            <a:endParaRPr lang="en-US" dirty="0"/>
          </a:p>
        </p:txBody>
      </p:sp>
      <p:sp>
        <p:nvSpPr>
          <p:cNvPr id="10" name="Picture Placeholder 12"/>
          <p:cNvSpPr>
            <a:spLocks noGrp="1"/>
          </p:cNvSpPr>
          <p:nvPr>
            <p:ph type="pic" sz="quarter" idx="20"/>
          </p:nvPr>
        </p:nvSpPr>
        <p:spPr>
          <a:xfrm>
            <a:off x="2118039" y="2301050"/>
            <a:ext cx="2346769"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a:t>Click icon to add picture</a:t>
            </a:r>
            <a:endParaRPr lang="en-US" dirty="0"/>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2241976797"/>
      </p:ext>
    </p:extLst>
  </p:cSld>
  <p:clrMapOvr>
    <a:masterClrMapping/>
  </p:clrMapOvr>
  <p:transition>
    <p:fade/>
  </p:transition>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3495569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081675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5.xml><?xml version="1.0" encoding="utf-8"?>
<p:sldLayout xmlns:a="http://schemas.openxmlformats.org/drawingml/2006/main" xmlns:r="http://schemas.openxmlformats.org/officeDocument/2006/relationships" xmlns:p="http://schemas.openxmlformats.org/presentationml/2006/main" userDrawn="1">
  <p:cSld name="Title Slide Photo_Option">
    <p:spTree>
      <p:nvGrpSpPr>
        <p:cNvPr id="1" name=""/>
        <p:cNvGrpSpPr/>
        <p:nvPr/>
      </p:nvGrpSpPr>
      <p:grpSpPr>
        <a:xfrm>
          <a:off x="0" y="0"/>
          <a:ext cx="0" cy="0"/>
          <a:chOff x="0" y="0"/>
          <a:chExt cx="0" cy="0"/>
        </a:xfrm>
      </p:grpSpPr>
      <p:pic>
        <p:nvPicPr>
          <p:cNvPr id="13" name="Picture 12"/>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63563" y="-317996"/>
            <a:ext cx="13000037" cy="7312521"/>
          </a:xfrm>
          <a:prstGeom prst="rect">
            <a:avLst/>
          </a:prstGeom>
        </p:spPr>
      </p:pic>
      <p:sp>
        <p:nvSpPr>
          <p:cNvPr id="4" name="Rectangle 3"/>
          <p:cNvSpPr/>
          <p:nvPr userDrawn="1"/>
        </p:nvSpPr>
        <p:spPr bwMode="auto">
          <a:xfrm>
            <a:off x="272986" y="2125663"/>
            <a:ext cx="6402452" cy="3654405"/>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638" y="2125663"/>
            <a:ext cx="6402388" cy="1828800"/>
          </a:xfrm>
          <a:noFill/>
        </p:spPr>
        <p:txBody>
          <a:bodyPr lIns="146304" tIns="91440" rIns="146304" bIns="91440" anchor="t" anchorCtr="0"/>
          <a:lstStyle>
            <a:lvl1pPr>
              <a:defRPr sz="5400" spc="-100" baseline="0">
                <a:gradFill>
                  <a:gsLst>
                    <a:gs pos="76250">
                      <a:srgbClr val="FFFFFF"/>
                    </a:gs>
                    <a:gs pos="51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2986" y="3954443"/>
            <a:ext cx="6402388" cy="1825625"/>
          </a:xfrm>
        </p:spPr>
        <p:txBody>
          <a:bodyPr tIns="109728" bIns="109728">
            <a:noAutofit/>
          </a:bodyPr>
          <a:lstStyle>
            <a:lvl1pPr marL="0" indent="0">
              <a:spcBef>
                <a:spcPts val="0"/>
              </a:spcBef>
              <a:buNone/>
              <a:defRPr sz="3200">
                <a:gradFill>
                  <a:gsLst>
                    <a:gs pos="76250">
                      <a:srgbClr val="FFFFFF"/>
                    </a:gs>
                    <a:gs pos="51000">
                      <a:srgbClr val="FFFFFF"/>
                    </a:gs>
                  </a:gsLst>
                  <a:lin ang="5400000" scaled="0"/>
                </a:gradFill>
              </a:defRPr>
            </a:lvl1pPr>
          </a:lstStyle>
          <a:p>
            <a:pPr lvl="0"/>
            <a:r>
              <a:rPr lang="en-US" dirty="0"/>
              <a:t>Speaker Name</a:t>
            </a:r>
          </a:p>
        </p:txBody>
      </p:sp>
      <p:grpSp>
        <p:nvGrpSpPr>
          <p:cNvPr id="8" name="Group 7"/>
          <p:cNvGrpSpPr>
            <a:grpSpLocks noChangeAspect="1"/>
          </p:cNvGrpSpPr>
          <p:nvPr userDrawn="1"/>
        </p:nvGrpSpPr>
        <p:grpSpPr bwMode="gray">
          <a:xfrm>
            <a:off x="457518" y="479425"/>
            <a:ext cx="1681413" cy="360979"/>
            <a:chOff x="457200" y="1643393"/>
            <a:chExt cx="4492753" cy="964540"/>
          </a:xfrm>
        </p:grpSpPr>
        <p:pic>
          <p:nvPicPr>
            <p:cNvPr id="11" name="Picture 10"/>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gray">
            <a:xfrm>
              <a:off x="457200" y="1643393"/>
              <a:ext cx="964540" cy="964540"/>
            </a:xfrm>
            <a:prstGeom prst="rect">
              <a:avLst/>
            </a:prstGeom>
          </p:spPr>
        </p:pic>
        <p:sp>
          <p:nvSpPr>
            <p:cNvPr id="12"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026231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6.xml><?xml version="1.0" encoding="utf-8"?>
<p:sldLayout xmlns:a="http://schemas.openxmlformats.org/drawingml/2006/main" xmlns:r="http://schemas.openxmlformats.org/officeDocument/2006/relationships" xmlns:p="http://schemas.openxmlformats.org/presentationml/2006/main"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0511186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7.xml><?xml version="1.0" encoding="utf-8"?>
<p:sldLayout xmlns:a="http://schemas.openxmlformats.org/drawingml/2006/main" xmlns:r="http://schemas.openxmlformats.org/officeDocument/2006/relationships" xmlns:p="http://schemas.openxmlformats.org/presentationml/2006/main"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4158103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8.xml><?xml version="1.0" encoding="utf-8"?>
<p:sldLayout xmlns:a="http://schemas.openxmlformats.org/drawingml/2006/main" xmlns:r="http://schemas.openxmlformats.org/officeDocument/2006/relationships" xmlns:p="http://schemas.openxmlformats.org/presentationml/2006/main" userDrawn="1">
  <p:cSld name="Title Slide - Microsoft">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8" name="Title 1"/>
          <p:cNvSpPr>
            <a:spLocks noGrp="1"/>
          </p:cNvSpPr>
          <p:nvPr>
            <p:ph type="title" hasCustomPrompt="1"/>
          </p:nvPr>
        </p:nvSpPr>
        <p:spPr>
          <a:xfrm>
            <a:off x="274702" y="2125678"/>
            <a:ext cx="100583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74701" y="3955786"/>
            <a:ext cx="100583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rotWithShape="1">
          <a:blip r:embed="rId3" cstate="email">
            <a:extLst>
              <a:ext uri="{28A0092B-C50C-407E-A947-70E740481C1C}">
                <a14:useLocalDpi xmlns:a14="http://schemas.microsoft.com/office/drawing/2010/main"/>
              </a:ext>
            </a:extLst>
          </a:blip>
          <a:srcRect b="1380"/>
          <a:stretch/>
        </p:blipFill>
        <p:spPr bwMode="invGray">
          <a:xfrm>
            <a:off x="457200" y="490736"/>
            <a:ext cx="1449939" cy="306604"/>
          </a:xfrm>
          <a:prstGeom prst="rect">
            <a:avLst/>
          </a:prstGeom>
        </p:spPr>
      </p:pic>
      <p:sp>
        <p:nvSpPr>
          <p:cNvPr id="7" name="Text Placeholder 2"/>
          <p:cNvSpPr>
            <a:spLocks noGrp="1"/>
          </p:cNvSpPr>
          <p:nvPr>
            <p:ph type="body" sz="quarter" idx="13" hasCustomPrompt="1"/>
          </p:nvPr>
        </p:nvSpPr>
        <p:spPr>
          <a:xfrm>
            <a:off x="8504238" y="307621"/>
            <a:ext cx="3656013"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
        <p:nvSpPr>
          <p:cNvPr id="2" name="TextBox 1"/>
          <p:cNvSpPr txBox="1"/>
          <p:nvPr userDrawn="1"/>
        </p:nvSpPr>
        <p:spPr>
          <a:xfrm>
            <a:off x="288989" y="6072577"/>
            <a:ext cx="1900200" cy="627864"/>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#Build2016</a:t>
            </a:r>
          </a:p>
        </p:txBody>
      </p:sp>
    </p:spTree>
    <p:extLst>
      <p:ext uri="{BB962C8B-B14F-4D97-AF65-F5344CB8AC3E}">
        <p14:creationId xmlns:p14="http://schemas.microsoft.com/office/powerpoint/2010/main" val="36838802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9.xml><?xml version="1.0" encoding="utf-8"?>
<p:sldLayout xmlns:a="http://schemas.openxmlformats.org/drawingml/2006/main" xmlns:r="http://schemas.openxmlformats.org/officeDocument/2006/relationships" xmlns:p="http://schemas.openxmlformats.org/presentationml/2006/main"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092881"/>
          </a:xfrm>
        </p:spPr>
        <p:txBody>
          <a:bodyPr>
            <a:spAutoFit/>
          </a:bodyPr>
          <a:lstStyle>
            <a:lvl1pPr>
              <a:defRPr sz="3999">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3590132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ource Code">
    <p:spTree>
      <p:nvGrpSpPr>
        <p:cNvPr id="1" name=""/>
        <p:cNvGrpSpPr/>
        <p:nvPr/>
      </p:nvGrpSpPr>
      <p:grpSpPr>
        <a:xfrm>
          <a:off x="0" y="0"/>
          <a:ext cx="0" cy="0"/>
          <a:chOff x="0" y="0"/>
          <a:chExt cx="0" cy="0"/>
        </a:xfrm>
      </p:grpSpPr>
      <p:sp>
        <p:nvSpPr>
          <p:cNvPr id="3" name="Rectangle 5"/>
          <p:cNvSpPr>
            <a:spLocks noChangeArrowheads="1"/>
          </p:cNvSpPr>
          <p:nvPr userDrawn="1"/>
        </p:nvSpPr>
        <p:spPr bwMode="auto">
          <a:xfrm>
            <a:off x="2550400" y="3882613"/>
            <a:ext cx="0" cy="21974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74444" tIns="0" rIns="-74444" bIns="0" numCol="1" anchor="t" anchorCtr="0" compatLnSpc="1">
            <a:prstTxWarp prst="textNoShape">
              <a:avLst/>
            </a:prstTxWarp>
            <a:spAutoFit/>
          </a:bodyPr>
          <a:lstStyle/>
          <a:p>
            <a:pPr marL="0" marR="0" lvl="0" indent="0" algn="l" defTabSz="932418" rtl="0" eaLnBrk="0" fontAlgn="base" latinLnBrk="0" hangingPunct="0">
              <a:lnSpc>
                <a:spcPct val="100000"/>
              </a:lnSpc>
              <a:spcBef>
                <a:spcPct val="0"/>
              </a:spcBef>
              <a:spcAft>
                <a:spcPct val="0"/>
              </a:spcAft>
              <a:buClrTx/>
              <a:buSzTx/>
              <a:buFontTx/>
              <a:buNone/>
              <a:tabLst/>
              <a:defRPr/>
            </a:pPr>
            <a:endParaRPr kumimoji="0" lang="en-US" altLang="en-US" sz="1428" b="0" i="0" u="none" strike="noStrike" kern="1200" cap="none" spc="0" normalizeH="0" baseline="0" noProof="0" dirty="0">
              <a:ln>
                <a:noFill/>
              </a:ln>
              <a:solidFill>
                <a:srgbClr val="737373"/>
              </a:solidFill>
              <a:effectLst/>
              <a:uLnTx/>
              <a:uFillTx/>
              <a:latin typeface="Arial" panose="020B0604020202020204" pitchFamily="34" charset="0"/>
              <a:ea typeface="+mn-ea"/>
              <a:cs typeface="+mn-cs"/>
            </a:endParaRPr>
          </a:p>
        </p:txBody>
      </p:sp>
      <p:sp>
        <p:nvSpPr>
          <p:cNvPr id="5" name="Title 4"/>
          <p:cNvSpPr>
            <a:spLocks noGrp="1"/>
          </p:cNvSpPr>
          <p:nvPr>
            <p:ph type="title"/>
          </p:nvPr>
        </p:nvSpPr>
        <p:spPr/>
        <p:txBody>
          <a:bodyPr/>
          <a:lstStyle/>
          <a:p>
            <a:r>
              <a:rPr lang="en-US"/>
              <a:t>Click to edit Master title style</a:t>
            </a:r>
          </a:p>
        </p:txBody>
      </p:sp>
      <p:sp>
        <p:nvSpPr>
          <p:cNvPr id="11" name="Text Placeholder 10"/>
          <p:cNvSpPr>
            <a:spLocks noGrp="1"/>
          </p:cNvSpPr>
          <p:nvPr>
            <p:ph type="body" sz="quarter" idx="11" hasCustomPrompt="1"/>
          </p:nvPr>
        </p:nvSpPr>
        <p:spPr>
          <a:xfrm>
            <a:off x="270002" y="1214838"/>
            <a:ext cx="12166472" cy="5779687"/>
          </a:xfrm>
        </p:spPr>
        <p:txBody>
          <a:bodyPr/>
          <a:lstStyle>
            <a:lvl1pPr marL="0" marR="0" indent="0" algn="l" defTabSz="932418" rtl="0" eaLnBrk="0" fontAlgn="base" latinLnBrk="0" hangingPunct="0">
              <a:lnSpc>
                <a:spcPct val="100000"/>
              </a:lnSpc>
              <a:spcBef>
                <a:spcPct val="0"/>
              </a:spcBef>
              <a:spcAft>
                <a:spcPct val="0"/>
              </a:spcAft>
              <a:buClrTx/>
              <a:buSzTx/>
              <a:buFontTx/>
              <a:buNone/>
              <a:tabLst/>
              <a:defRPr sz="4080"/>
            </a:lvl1pPr>
          </a:lstStyle>
          <a:p>
            <a:pPr marL="0" marR="0" lvl="0" indent="0" algn="l" defTabSz="932418" rtl="0" eaLnBrk="0" fontAlgn="base" latinLnBrk="0" hangingPunct="0">
              <a:lnSpc>
                <a:spcPct val="100000"/>
              </a:lnSpc>
              <a:spcBef>
                <a:spcPct val="0"/>
              </a:spcBef>
              <a:spcAft>
                <a:spcPct val="0"/>
              </a:spcAft>
              <a:buClrTx/>
              <a:buSzTx/>
              <a:buFontTx/>
              <a:buNone/>
              <a:tabLst/>
            </a:pPr>
            <a:r>
              <a:rPr kumimoji="0" lang="en-US" altLang="en-US" sz="1836" b="0" i="0" u="none" strike="noStrike" cap="none" normalizeH="0" baseline="0" dirty="0">
                <a:ln>
                  <a:noFill/>
                </a:ln>
                <a:solidFill>
                  <a:srgbClr val="0000FF"/>
                </a:solidFill>
                <a:effectLst/>
                <a:latin typeface="Consolas" panose="020B0609020204030204" pitchFamily="49" charset="0"/>
                <a:cs typeface="Consolas" panose="020B0609020204030204" pitchFamily="49" charset="0"/>
              </a:rPr>
              <a:t>&lt;</a:t>
            </a:r>
            <a:r>
              <a:rPr kumimoji="0" lang="en-US" altLang="en-US" sz="1836" b="0" i="0" u="none" strike="noStrike" cap="none" normalizeH="0" baseline="0" dirty="0">
                <a:ln>
                  <a:noFill/>
                </a:ln>
                <a:solidFill>
                  <a:srgbClr val="A31515"/>
                </a:solidFill>
                <a:effectLst/>
                <a:latin typeface="Consolas" panose="020B0609020204030204" pitchFamily="49" charset="0"/>
                <a:cs typeface="Consolas" panose="020B0609020204030204" pitchFamily="49" charset="0"/>
              </a:rPr>
              <a:t>Style</a:t>
            </a:r>
            <a:r>
              <a:rPr kumimoji="0" lang="en-US" altLang="en-US" sz="1836" b="0" i="0" u="none" strike="noStrike" cap="none" normalizeH="0" baseline="0" dirty="0">
                <a:ln>
                  <a:noFill/>
                </a:ln>
                <a:solidFill>
                  <a:srgbClr val="FF0000"/>
                </a:solidFill>
                <a:effectLst/>
                <a:latin typeface="Consolas" panose="020B0609020204030204" pitchFamily="49" charset="0"/>
                <a:cs typeface="Consolas" panose="020B0609020204030204" pitchFamily="49" charset="0"/>
              </a:rPr>
              <a:t> </a:t>
            </a:r>
            <a:r>
              <a:rPr kumimoji="0" lang="en-US" altLang="en-US" sz="1836" b="0" i="0" u="none" strike="noStrike" cap="none" normalizeH="0" baseline="0" dirty="0" err="1">
                <a:ln>
                  <a:noFill/>
                </a:ln>
                <a:solidFill>
                  <a:srgbClr val="FF0000"/>
                </a:solidFill>
                <a:effectLst/>
                <a:latin typeface="Consolas" panose="020B0609020204030204" pitchFamily="49" charset="0"/>
                <a:cs typeface="Consolas" panose="020B0609020204030204" pitchFamily="49" charset="0"/>
              </a:rPr>
              <a:t>FontFamily</a:t>
            </a:r>
            <a:r>
              <a:rPr kumimoji="0" lang="en-US" altLang="en-US" sz="1836" b="0" i="0" u="none" strike="noStrike" cap="none" normalizeH="0" baseline="0" dirty="0">
                <a:ln>
                  <a:noFill/>
                </a:ln>
                <a:solidFill>
                  <a:srgbClr val="0000FF"/>
                </a:solidFill>
                <a:effectLst/>
                <a:latin typeface="Consolas" panose="020B0609020204030204" pitchFamily="49" charset="0"/>
                <a:cs typeface="Consolas" panose="020B0609020204030204" pitchFamily="49" charset="0"/>
              </a:rPr>
              <a:t>="Consolas"</a:t>
            </a:r>
            <a:r>
              <a:rPr kumimoji="0" lang="en-US" altLang="en-US" sz="1836" b="0" i="0" u="none" strike="noStrike" cap="none" normalizeH="0" baseline="0" dirty="0">
                <a:ln>
                  <a:noFill/>
                </a:ln>
                <a:solidFill>
                  <a:srgbClr val="FF0000"/>
                </a:solidFill>
                <a:effectLst/>
                <a:latin typeface="Consolas" panose="020B0609020204030204" pitchFamily="49" charset="0"/>
                <a:cs typeface="Consolas" panose="020B0609020204030204" pitchFamily="49" charset="0"/>
              </a:rPr>
              <a:t> </a:t>
            </a:r>
            <a:r>
              <a:rPr kumimoji="0" lang="en-US" altLang="en-US" sz="1836" b="0" i="0" u="none" strike="noStrike" cap="none" normalizeH="0" baseline="0" dirty="0" err="1">
                <a:ln>
                  <a:noFill/>
                </a:ln>
                <a:solidFill>
                  <a:srgbClr val="FF0000"/>
                </a:solidFill>
                <a:effectLst/>
                <a:latin typeface="Consolas" panose="020B0609020204030204" pitchFamily="49" charset="0"/>
                <a:cs typeface="Consolas" panose="020B0609020204030204" pitchFamily="49" charset="0"/>
              </a:rPr>
              <a:t>FontSize</a:t>
            </a:r>
            <a:r>
              <a:rPr kumimoji="0" lang="en-US" altLang="en-US" sz="1836" b="0" i="0" u="none" strike="noStrike" cap="none" normalizeH="0" baseline="0" dirty="0">
                <a:ln>
                  <a:noFill/>
                </a:ln>
                <a:solidFill>
                  <a:srgbClr val="0000FF"/>
                </a:solidFill>
                <a:effectLst/>
                <a:latin typeface="Consolas" panose="020B0609020204030204" pitchFamily="49" charset="0"/>
                <a:cs typeface="Consolas" panose="020B0609020204030204" pitchFamily="49" charset="0"/>
              </a:rPr>
              <a:t>="14" /&gt;</a:t>
            </a:r>
            <a:endParaRPr kumimoji="0" lang="en-US" altLang="en-US" sz="1836"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785400712"/>
      </p:ext>
    </p:extLst>
  </p:cSld>
  <p:clrMapOvr>
    <a:masterClrMapping/>
  </p:clrMapOvr>
  <p:transition>
    <p:fade/>
  </p:transition>
</p:sldLayout>
</file>

<file path=ppt/slideLayouts/slideLayout350.xml><?xml version="1.0" encoding="utf-8"?>
<p:sldLayout xmlns:a="http://schemas.openxmlformats.org/drawingml/2006/main" xmlns:r="http://schemas.openxmlformats.org/officeDocument/2006/relationships" xmlns:p="http://schemas.openxmlformats.org/presentationml/2006/main"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092881"/>
          </a:xfrm>
        </p:spPr>
        <p:txBody>
          <a:bodyPr>
            <a:spAutoFit/>
          </a:bodyPr>
          <a:lstStyle>
            <a:lvl1pPr>
              <a:defRPr sz="399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888083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51.xml><?xml version="1.0" encoding="utf-8"?>
<p:sldLayout xmlns:a="http://schemas.openxmlformats.org/drawingml/2006/main" xmlns:r="http://schemas.openxmlformats.org/officeDocument/2006/relationships" xmlns:p="http://schemas.openxmlformats.org/presentationml/2006/main" userDrawn="1">
  <p:cSld name="1_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80" indent="0">
              <a:buNone/>
              <a:defRPr/>
            </a:lvl3pPr>
            <a:lvl4pPr marL="457159" indent="0">
              <a:buNone/>
              <a:defRPr/>
            </a:lvl4pPr>
            <a:lvl5pPr marL="68573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9488876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52.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622C382F-C389-4588-A1A4-461AAD85FB49}" type="datetimeFigureOut">
              <a:rPr lang="zh-CN" altLang="en-US" smtClean="0"/>
              <a:t>2017/4/11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B99A9C3-7459-42AD-8D89-0B583E645EFD}" type="slidenum">
              <a:rPr lang="zh-CN" altLang="en-US" smtClean="0"/>
              <a:t>‹#›</a:t>
            </a:fld>
            <a:endParaRPr lang="zh-CN" altLang="en-US"/>
          </a:p>
        </p:txBody>
      </p:sp>
    </p:spTree>
    <p:extLst>
      <p:ext uri="{BB962C8B-B14F-4D97-AF65-F5344CB8AC3E}">
        <p14:creationId xmlns:p14="http://schemas.microsoft.com/office/powerpoint/2010/main" val="1530686928"/>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54560" y="1144706"/>
            <a:ext cx="9327356" cy="2435131"/>
          </a:xfrm>
        </p:spPr>
        <p:txBody>
          <a:bodyPr anchor="b"/>
          <a:lstStyle>
            <a:lvl1pPr algn="ctr">
              <a:defRPr sz="6119"/>
            </a:lvl1pPr>
          </a:lstStyle>
          <a:p>
            <a:r>
              <a:rPr lang="zh-CN" altLang="en-US"/>
              <a:t>单击此处编辑母版标题样式</a:t>
            </a:r>
          </a:p>
        </p:txBody>
      </p:sp>
      <p:sp>
        <p:nvSpPr>
          <p:cNvPr id="3" name="副标题 2"/>
          <p:cNvSpPr>
            <a:spLocks noGrp="1"/>
          </p:cNvSpPr>
          <p:nvPr>
            <p:ph type="subTitle" idx="1"/>
          </p:nvPr>
        </p:nvSpPr>
        <p:spPr>
          <a:xfrm>
            <a:off x="1554560" y="3673745"/>
            <a:ext cx="9327356" cy="1688724"/>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zh-CN" altLang="en-US"/>
              <a:t>单击以编辑母版副标题样式</a:t>
            </a:r>
          </a:p>
        </p:txBody>
      </p:sp>
      <p:sp>
        <p:nvSpPr>
          <p:cNvPr id="4" name="日期占位符 3"/>
          <p:cNvSpPr>
            <a:spLocks noGrp="1"/>
          </p:cNvSpPr>
          <p:nvPr>
            <p:ph type="dt" sz="half" idx="10"/>
          </p:nvPr>
        </p:nvSpPr>
        <p:spPr/>
        <p:txBody>
          <a:bodyPr/>
          <a:lstStyle/>
          <a:p>
            <a:fld id="{622C382F-C389-4588-A1A4-461AAD85FB49}" type="datetimeFigureOut">
              <a:rPr lang="zh-CN" altLang="en-US" smtClean="0"/>
              <a:t>2017/4/11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B99A9C3-7459-42AD-8D89-0B583E645EFD}" type="slidenum">
              <a:rPr lang="zh-CN" altLang="en-US" smtClean="0"/>
              <a:t>‹#›</a:t>
            </a:fld>
            <a:endParaRPr lang="zh-CN" altLang="en-US"/>
          </a:p>
        </p:txBody>
      </p:sp>
    </p:spTree>
    <p:extLst>
      <p:ext uri="{BB962C8B-B14F-4D97-AF65-F5344CB8AC3E}">
        <p14:creationId xmlns:p14="http://schemas.microsoft.com/office/powerpoint/2010/main" val="683298308"/>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87652099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5.xml><?xml version="1.0" encoding="utf-8"?>
<p:sldLayout xmlns:a="http://schemas.openxmlformats.org/drawingml/2006/main" xmlns:r="http://schemas.openxmlformats.org/officeDocument/2006/relationships" xmlns:p="http://schemas.openxmlformats.org/presentationml/2006/main" userDrawn="1">
  <p:cSld name="x_VortragsTitel">
    <p:bg>
      <p:bgPr>
        <a:solidFill>
          <a:schemeClr val="bg1"/>
        </a:solidFill>
        <a:effectLst/>
      </p:bgPr>
    </p:bg>
    <p:spTree>
      <p:nvGrpSpPr>
        <p:cNvPr id="1" name=""/>
        <p:cNvGrpSpPr/>
        <p:nvPr/>
      </p:nvGrpSpPr>
      <p:grpSpPr>
        <a:xfrm>
          <a:off x="0" y="0"/>
          <a:ext cx="0" cy="0"/>
          <a:chOff x="0" y="0"/>
          <a:chExt cx="0" cy="0"/>
        </a:xfrm>
      </p:grpSpPr>
      <p:sp>
        <p:nvSpPr>
          <p:cNvPr id="7" name="Title 6"/>
          <p:cNvSpPr>
            <a:spLocks noGrp="1"/>
          </p:cNvSpPr>
          <p:nvPr>
            <p:ph type="title" hasCustomPrompt="1"/>
          </p:nvPr>
        </p:nvSpPr>
        <p:spPr>
          <a:xfrm>
            <a:off x="1753741" y="1655763"/>
            <a:ext cx="5976664" cy="2417563"/>
          </a:xfrm>
        </p:spPr>
        <p:txBody>
          <a:bodyPr tIns="0" bIns="0" anchor="b"/>
          <a:lstStyle>
            <a:lvl1pPr>
              <a:defRPr sz="3200" baseline="0">
                <a:latin typeface="Segoe UI Light" panose="020B0502040204020203" pitchFamily="34" charset="0"/>
              </a:defRPr>
            </a:lvl1pPr>
          </a:lstStyle>
          <a:p>
            <a:r>
              <a:rPr lang="en-US" dirty="0"/>
              <a:t>Maximal </a:t>
            </a:r>
            <a:br>
              <a:rPr lang="en-US" dirty="0"/>
            </a:br>
            <a:r>
              <a:rPr lang="en-US" dirty="0"/>
              <a:t>4 </a:t>
            </a:r>
            <a:r>
              <a:rPr lang="en-US" dirty="0" err="1"/>
              <a:t>bis</a:t>
            </a:r>
            <a:r>
              <a:rPr lang="en-US" dirty="0"/>
              <a:t> </a:t>
            </a:r>
            <a:br>
              <a:rPr lang="en-US" dirty="0"/>
            </a:br>
            <a:r>
              <a:rPr lang="en-US" dirty="0"/>
              <a:t>5</a:t>
            </a:r>
            <a:br>
              <a:rPr lang="en-US" dirty="0"/>
            </a:br>
            <a:r>
              <a:rPr lang="en-US" dirty="0" err="1"/>
              <a:t>Zeilen</a:t>
            </a:r>
            <a:br>
              <a:rPr lang="en-US" dirty="0"/>
            </a:br>
            <a:r>
              <a:rPr lang="en-US" dirty="0" err="1"/>
              <a:t>Titel</a:t>
            </a:r>
            <a:endParaRPr lang="de-DE" dirty="0"/>
          </a:p>
        </p:txBody>
      </p:sp>
      <p:sp>
        <p:nvSpPr>
          <p:cNvPr id="90" name="Text Placeholder 89"/>
          <p:cNvSpPr>
            <a:spLocks noGrp="1"/>
          </p:cNvSpPr>
          <p:nvPr>
            <p:ph type="body" sz="quarter" idx="10" hasCustomPrompt="1"/>
          </p:nvPr>
        </p:nvSpPr>
        <p:spPr>
          <a:xfrm>
            <a:off x="1754188" y="4145334"/>
            <a:ext cx="5903912" cy="1197251"/>
          </a:xfrm>
        </p:spPr>
        <p:txBody>
          <a:bodyPr/>
          <a:lstStyle>
            <a:lvl1pPr marL="0" marR="0" indent="0" algn="l" defTabSz="932742" rtl="0" eaLnBrk="1" fontAlgn="auto" latinLnBrk="0" hangingPunct="1">
              <a:lnSpc>
                <a:spcPct val="90000"/>
              </a:lnSpc>
              <a:spcBef>
                <a:spcPts val="600"/>
              </a:spcBef>
              <a:spcAft>
                <a:spcPts val="600"/>
              </a:spcAft>
              <a:buClrTx/>
              <a:buSzPct val="90000"/>
              <a:buFont typeface="Arial" pitchFamily="34" charset="0"/>
              <a:buNone/>
              <a:tabLst/>
              <a:defRPr sz="1600" baseline="0"/>
            </a:lvl1pPr>
            <a:lvl2pPr marL="342900" indent="0">
              <a:buNone/>
              <a:defRPr sz="1600"/>
            </a:lvl2pPr>
            <a:lvl3pPr marL="571500" indent="0">
              <a:buNone/>
              <a:defRPr sz="1600"/>
            </a:lvl3pPr>
            <a:lvl4pPr marL="800100" indent="0">
              <a:buNone/>
              <a:defRPr sz="1600"/>
            </a:lvl4pPr>
            <a:lvl5pPr marL="1028700" indent="0">
              <a:buNone/>
              <a:defRPr sz="1600"/>
            </a:lvl5pPr>
          </a:lstStyle>
          <a:p>
            <a:pPr lvl="0"/>
            <a:r>
              <a:rPr lang="en-US"/>
              <a:t>Bis zu 2 Sprecher mit Titel </a:t>
            </a:r>
            <a:br>
              <a:rPr lang="en-US"/>
            </a:br>
            <a:r>
              <a:rPr lang="en-US"/>
              <a:t>(Zeilenschaltung zum Titel)</a:t>
            </a: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lang="en-US"/>
              <a:t>Absatzschaltung zum nächsten Sprecher</a:t>
            </a:r>
            <a:br>
              <a:rPr lang="en-US"/>
            </a:br>
            <a:r>
              <a:rPr lang="en-US"/>
              <a:t>(Zeilenschaltung zum Titel)</a:t>
            </a:r>
          </a:p>
        </p:txBody>
      </p:sp>
      <p:sp>
        <p:nvSpPr>
          <p:cNvPr id="92" name="Rectangle 91"/>
          <p:cNvSpPr/>
          <p:nvPr userDrawn="1"/>
        </p:nvSpPr>
        <p:spPr bwMode="auto">
          <a:xfrm>
            <a:off x="10661650" y="0"/>
            <a:ext cx="1774825" cy="699452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de-DE"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3" name="Rectangle 92"/>
          <p:cNvSpPr/>
          <p:nvPr userDrawn="1"/>
        </p:nvSpPr>
        <p:spPr bwMode="auto">
          <a:xfrm>
            <a:off x="0" y="0"/>
            <a:ext cx="1774825" cy="699452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de-DE"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4" name="Freeform 5"/>
          <p:cNvSpPr>
            <a:spLocks/>
          </p:cNvSpPr>
          <p:nvPr userDrawn="1"/>
        </p:nvSpPr>
        <p:spPr bwMode="auto">
          <a:xfrm>
            <a:off x="11879210" y="6469918"/>
            <a:ext cx="279352" cy="245951"/>
          </a:xfrm>
          <a:custGeom>
            <a:avLst/>
            <a:gdLst>
              <a:gd name="T0" fmla="*/ 276 w 552"/>
              <a:gd name="T1" fmla="*/ 92 h 487"/>
              <a:gd name="T2" fmla="*/ 301 w 552"/>
              <a:gd name="T3" fmla="*/ 58 h 487"/>
              <a:gd name="T4" fmla="*/ 470 w 552"/>
              <a:gd name="T5" fmla="*/ 33 h 487"/>
              <a:gd name="T6" fmla="*/ 537 w 552"/>
              <a:gd name="T7" fmla="*/ 190 h 487"/>
              <a:gd name="T8" fmla="*/ 476 w 552"/>
              <a:gd name="T9" fmla="*/ 300 h 487"/>
              <a:gd name="T10" fmla="*/ 285 w 552"/>
              <a:gd name="T11" fmla="*/ 481 h 487"/>
              <a:gd name="T12" fmla="*/ 269 w 552"/>
              <a:gd name="T13" fmla="*/ 482 h 487"/>
              <a:gd name="T14" fmla="*/ 62 w 552"/>
              <a:gd name="T15" fmla="*/ 282 h 487"/>
              <a:gd name="T16" fmla="*/ 15 w 552"/>
              <a:gd name="T17" fmla="*/ 187 h 487"/>
              <a:gd name="T18" fmla="*/ 96 w 552"/>
              <a:gd name="T19" fmla="*/ 26 h 487"/>
              <a:gd name="T20" fmla="*/ 269 w 552"/>
              <a:gd name="T21" fmla="*/ 81 h 487"/>
              <a:gd name="T22" fmla="*/ 276 w 552"/>
              <a:gd name="T23" fmla="*/ 92 h 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2" h="487">
                <a:moveTo>
                  <a:pt x="276" y="92"/>
                </a:moveTo>
                <a:cubicBezTo>
                  <a:pt x="285" y="81"/>
                  <a:pt x="292" y="68"/>
                  <a:pt x="301" y="58"/>
                </a:cubicBezTo>
                <a:cubicBezTo>
                  <a:pt x="347" y="12"/>
                  <a:pt x="414" y="2"/>
                  <a:pt x="470" y="33"/>
                </a:cubicBezTo>
                <a:cubicBezTo>
                  <a:pt x="526" y="64"/>
                  <a:pt x="552" y="126"/>
                  <a:pt x="537" y="190"/>
                </a:cubicBezTo>
                <a:cubicBezTo>
                  <a:pt x="527" y="232"/>
                  <a:pt x="504" y="268"/>
                  <a:pt x="476" y="300"/>
                </a:cubicBezTo>
                <a:cubicBezTo>
                  <a:pt x="420" y="368"/>
                  <a:pt x="354" y="426"/>
                  <a:pt x="285" y="481"/>
                </a:cubicBezTo>
                <a:cubicBezTo>
                  <a:pt x="280" y="485"/>
                  <a:pt x="276" y="487"/>
                  <a:pt x="269" y="482"/>
                </a:cubicBezTo>
                <a:cubicBezTo>
                  <a:pt x="194" y="421"/>
                  <a:pt x="122" y="359"/>
                  <a:pt x="62" y="282"/>
                </a:cubicBezTo>
                <a:cubicBezTo>
                  <a:pt x="40" y="254"/>
                  <a:pt x="23" y="223"/>
                  <a:pt x="15" y="187"/>
                </a:cubicBezTo>
                <a:cubicBezTo>
                  <a:pt x="0" y="119"/>
                  <a:pt x="33" y="54"/>
                  <a:pt x="96" y="26"/>
                </a:cubicBezTo>
                <a:cubicBezTo>
                  <a:pt x="159" y="0"/>
                  <a:pt x="232" y="23"/>
                  <a:pt x="269" y="81"/>
                </a:cubicBezTo>
                <a:cubicBezTo>
                  <a:pt x="272" y="84"/>
                  <a:pt x="274" y="88"/>
                  <a:pt x="276" y="9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96" name="Freeform 7"/>
          <p:cNvSpPr>
            <a:spLocks noEditPoints="1"/>
          </p:cNvSpPr>
          <p:nvPr userDrawn="1"/>
        </p:nvSpPr>
        <p:spPr bwMode="auto">
          <a:xfrm>
            <a:off x="10943989" y="6475991"/>
            <a:ext cx="240890" cy="239879"/>
          </a:xfrm>
          <a:custGeom>
            <a:avLst/>
            <a:gdLst>
              <a:gd name="T0" fmla="*/ 78 w 475"/>
              <a:gd name="T1" fmla="*/ 331 h 475"/>
              <a:gd name="T2" fmla="*/ 34 w 475"/>
              <a:gd name="T3" fmla="*/ 340 h 475"/>
              <a:gd name="T4" fmla="*/ 20 w 475"/>
              <a:gd name="T5" fmla="*/ 332 h 475"/>
              <a:gd name="T6" fmla="*/ 2 w 475"/>
              <a:gd name="T7" fmla="*/ 267 h 475"/>
              <a:gd name="T8" fmla="*/ 10 w 475"/>
              <a:gd name="T9" fmla="*/ 254 h 475"/>
              <a:gd name="T10" fmla="*/ 28 w 475"/>
              <a:gd name="T11" fmla="*/ 247 h 475"/>
              <a:gd name="T12" fmla="*/ 62 w 475"/>
              <a:gd name="T13" fmla="*/ 206 h 475"/>
              <a:gd name="T14" fmla="*/ 53 w 475"/>
              <a:gd name="T15" fmla="*/ 188 h 475"/>
              <a:gd name="T16" fmla="*/ 32 w 475"/>
              <a:gd name="T17" fmla="*/ 173 h 475"/>
              <a:gd name="T18" fmla="*/ 23 w 475"/>
              <a:gd name="T19" fmla="*/ 140 h 475"/>
              <a:gd name="T20" fmla="*/ 49 w 475"/>
              <a:gd name="T21" fmla="*/ 95 h 475"/>
              <a:gd name="T22" fmla="*/ 67 w 475"/>
              <a:gd name="T23" fmla="*/ 89 h 475"/>
              <a:gd name="T24" fmla="*/ 80 w 475"/>
              <a:gd name="T25" fmla="*/ 95 h 475"/>
              <a:gd name="T26" fmla="*/ 138 w 475"/>
              <a:gd name="T27" fmla="*/ 90 h 475"/>
              <a:gd name="T28" fmla="*/ 143 w 475"/>
              <a:gd name="T29" fmla="*/ 74 h 475"/>
              <a:gd name="T30" fmla="*/ 135 w 475"/>
              <a:gd name="T31" fmla="*/ 34 h 475"/>
              <a:gd name="T32" fmla="*/ 143 w 475"/>
              <a:gd name="T33" fmla="*/ 21 h 475"/>
              <a:gd name="T34" fmla="*/ 209 w 475"/>
              <a:gd name="T35" fmla="*/ 3 h 475"/>
              <a:gd name="T36" fmla="*/ 221 w 475"/>
              <a:gd name="T37" fmla="*/ 9 h 475"/>
              <a:gd name="T38" fmla="*/ 230 w 475"/>
              <a:gd name="T39" fmla="*/ 34 h 475"/>
              <a:gd name="T40" fmla="*/ 262 w 475"/>
              <a:gd name="T41" fmla="*/ 61 h 475"/>
              <a:gd name="T42" fmla="*/ 292 w 475"/>
              <a:gd name="T43" fmla="*/ 48 h 475"/>
              <a:gd name="T44" fmla="*/ 317 w 475"/>
              <a:gd name="T45" fmla="*/ 16 h 475"/>
              <a:gd name="T46" fmla="*/ 353 w 475"/>
              <a:gd name="T47" fmla="*/ 34 h 475"/>
              <a:gd name="T48" fmla="*/ 388 w 475"/>
              <a:gd name="T49" fmla="*/ 57 h 475"/>
              <a:gd name="T50" fmla="*/ 373 w 475"/>
              <a:gd name="T51" fmla="*/ 95 h 475"/>
              <a:gd name="T52" fmla="*/ 376 w 475"/>
              <a:gd name="T53" fmla="*/ 126 h 475"/>
              <a:gd name="T54" fmla="*/ 417 w 475"/>
              <a:gd name="T55" fmla="*/ 141 h 475"/>
              <a:gd name="T56" fmla="*/ 442 w 475"/>
              <a:gd name="T57" fmla="*/ 135 h 475"/>
              <a:gd name="T58" fmla="*/ 455 w 475"/>
              <a:gd name="T59" fmla="*/ 144 h 475"/>
              <a:gd name="T60" fmla="*/ 472 w 475"/>
              <a:gd name="T61" fmla="*/ 208 h 475"/>
              <a:gd name="T62" fmla="*/ 466 w 475"/>
              <a:gd name="T63" fmla="*/ 222 h 475"/>
              <a:gd name="T64" fmla="*/ 448 w 475"/>
              <a:gd name="T65" fmla="*/ 228 h 475"/>
              <a:gd name="T66" fmla="*/ 413 w 475"/>
              <a:gd name="T67" fmla="*/ 271 h 475"/>
              <a:gd name="T68" fmla="*/ 420 w 475"/>
              <a:gd name="T69" fmla="*/ 287 h 475"/>
              <a:gd name="T70" fmla="*/ 450 w 475"/>
              <a:gd name="T71" fmla="*/ 306 h 475"/>
              <a:gd name="T72" fmla="*/ 456 w 475"/>
              <a:gd name="T73" fmla="*/ 329 h 475"/>
              <a:gd name="T74" fmla="*/ 424 w 475"/>
              <a:gd name="T75" fmla="*/ 383 h 475"/>
              <a:gd name="T76" fmla="*/ 410 w 475"/>
              <a:gd name="T77" fmla="*/ 388 h 475"/>
              <a:gd name="T78" fmla="*/ 394 w 475"/>
              <a:gd name="T79" fmla="*/ 380 h 475"/>
              <a:gd name="T80" fmla="*/ 340 w 475"/>
              <a:gd name="T81" fmla="*/ 384 h 475"/>
              <a:gd name="T82" fmla="*/ 332 w 475"/>
              <a:gd name="T83" fmla="*/ 403 h 475"/>
              <a:gd name="T84" fmla="*/ 338 w 475"/>
              <a:gd name="T85" fmla="*/ 433 h 475"/>
              <a:gd name="T86" fmla="*/ 323 w 475"/>
              <a:gd name="T87" fmla="*/ 458 h 475"/>
              <a:gd name="T88" fmla="*/ 268 w 475"/>
              <a:gd name="T89" fmla="*/ 473 h 475"/>
              <a:gd name="T90" fmla="*/ 253 w 475"/>
              <a:gd name="T91" fmla="*/ 464 h 475"/>
              <a:gd name="T92" fmla="*/ 248 w 475"/>
              <a:gd name="T93" fmla="*/ 450 h 475"/>
              <a:gd name="T94" fmla="*/ 201 w 475"/>
              <a:gd name="T95" fmla="*/ 413 h 475"/>
              <a:gd name="T96" fmla="*/ 189 w 475"/>
              <a:gd name="T97" fmla="*/ 420 h 475"/>
              <a:gd name="T98" fmla="*/ 165 w 475"/>
              <a:gd name="T99" fmla="*/ 455 h 475"/>
              <a:gd name="T100" fmla="*/ 152 w 475"/>
              <a:gd name="T101" fmla="*/ 459 h 475"/>
              <a:gd name="T102" fmla="*/ 91 w 475"/>
              <a:gd name="T103" fmla="*/ 424 h 475"/>
              <a:gd name="T104" fmla="*/ 87 w 475"/>
              <a:gd name="T105" fmla="*/ 412 h 475"/>
              <a:gd name="T106" fmla="*/ 103 w 475"/>
              <a:gd name="T107" fmla="*/ 379 h 475"/>
              <a:gd name="T108" fmla="*/ 100 w 475"/>
              <a:gd name="T109" fmla="*/ 352 h 475"/>
              <a:gd name="T110" fmla="*/ 89 w 475"/>
              <a:gd name="T111" fmla="*/ 338 h 475"/>
              <a:gd name="T112" fmla="*/ 78 w 475"/>
              <a:gd name="T113" fmla="*/ 331 h 475"/>
              <a:gd name="T114" fmla="*/ 315 w 475"/>
              <a:gd name="T115" fmla="*/ 239 h 475"/>
              <a:gd name="T116" fmla="*/ 240 w 475"/>
              <a:gd name="T117" fmla="*/ 160 h 475"/>
              <a:gd name="T118" fmla="*/ 160 w 475"/>
              <a:gd name="T119" fmla="*/ 238 h 475"/>
              <a:gd name="T120" fmla="*/ 238 w 475"/>
              <a:gd name="T121" fmla="*/ 316 h 475"/>
              <a:gd name="T122" fmla="*/ 315 w 475"/>
              <a:gd name="T123" fmla="*/ 239 h 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75" h="475">
                <a:moveTo>
                  <a:pt x="78" y="331"/>
                </a:moveTo>
                <a:cubicBezTo>
                  <a:pt x="63" y="334"/>
                  <a:pt x="49" y="337"/>
                  <a:pt x="34" y="340"/>
                </a:cubicBezTo>
                <a:cubicBezTo>
                  <a:pt x="26" y="342"/>
                  <a:pt x="22" y="340"/>
                  <a:pt x="20" y="332"/>
                </a:cubicBezTo>
                <a:cubicBezTo>
                  <a:pt x="15" y="310"/>
                  <a:pt x="9" y="288"/>
                  <a:pt x="2" y="267"/>
                </a:cubicBezTo>
                <a:cubicBezTo>
                  <a:pt x="0" y="259"/>
                  <a:pt x="2" y="256"/>
                  <a:pt x="10" y="254"/>
                </a:cubicBezTo>
                <a:cubicBezTo>
                  <a:pt x="16" y="252"/>
                  <a:pt x="22" y="248"/>
                  <a:pt x="28" y="247"/>
                </a:cubicBezTo>
                <a:cubicBezTo>
                  <a:pt x="52" y="243"/>
                  <a:pt x="63" y="231"/>
                  <a:pt x="62" y="206"/>
                </a:cubicBezTo>
                <a:cubicBezTo>
                  <a:pt x="62" y="198"/>
                  <a:pt x="61" y="192"/>
                  <a:pt x="53" y="188"/>
                </a:cubicBezTo>
                <a:cubicBezTo>
                  <a:pt x="46" y="183"/>
                  <a:pt x="39" y="178"/>
                  <a:pt x="32" y="173"/>
                </a:cubicBezTo>
                <a:cubicBezTo>
                  <a:pt x="12" y="160"/>
                  <a:pt x="12" y="160"/>
                  <a:pt x="23" y="140"/>
                </a:cubicBezTo>
                <a:cubicBezTo>
                  <a:pt x="32" y="125"/>
                  <a:pt x="41" y="111"/>
                  <a:pt x="49" y="95"/>
                </a:cubicBezTo>
                <a:cubicBezTo>
                  <a:pt x="53" y="87"/>
                  <a:pt x="58" y="82"/>
                  <a:pt x="67" y="89"/>
                </a:cubicBezTo>
                <a:cubicBezTo>
                  <a:pt x="71" y="92"/>
                  <a:pt x="76" y="92"/>
                  <a:pt x="80" y="95"/>
                </a:cubicBezTo>
                <a:cubicBezTo>
                  <a:pt x="101" y="111"/>
                  <a:pt x="119" y="110"/>
                  <a:pt x="138" y="90"/>
                </a:cubicBezTo>
                <a:cubicBezTo>
                  <a:pt x="143" y="84"/>
                  <a:pt x="145" y="81"/>
                  <a:pt x="143" y="74"/>
                </a:cubicBezTo>
                <a:cubicBezTo>
                  <a:pt x="140" y="61"/>
                  <a:pt x="138" y="47"/>
                  <a:pt x="135" y="34"/>
                </a:cubicBezTo>
                <a:cubicBezTo>
                  <a:pt x="133" y="26"/>
                  <a:pt x="135" y="23"/>
                  <a:pt x="143" y="21"/>
                </a:cubicBezTo>
                <a:cubicBezTo>
                  <a:pt x="165" y="15"/>
                  <a:pt x="187" y="9"/>
                  <a:pt x="209" y="3"/>
                </a:cubicBezTo>
                <a:cubicBezTo>
                  <a:pt x="217" y="0"/>
                  <a:pt x="219" y="3"/>
                  <a:pt x="221" y="9"/>
                </a:cubicBezTo>
                <a:cubicBezTo>
                  <a:pt x="224" y="18"/>
                  <a:pt x="228" y="25"/>
                  <a:pt x="230" y="34"/>
                </a:cubicBezTo>
                <a:cubicBezTo>
                  <a:pt x="233" y="52"/>
                  <a:pt x="242" y="60"/>
                  <a:pt x="262" y="61"/>
                </a:cubicBezTo>
                <a:cubicBezTo>
                  <a:pt x="276" y="62"/>
                  <a:pt x="284" y="60"/>
                  <a:pt x="292" y="48"/>
                </a:cubicBezTo>
                <a:cubicBezTo>
                  <a:pt x="299" y="36"/>
                  <a:pt x="304" y="17"/>
                  <a:pt x="317" y="16"/>
                </a:cubicBezTo>
                <a:cubicBezTo>
                  <a:pt x="328" y="14"/>
                  <a:pt x="341" y="27"/>
                  <a:pt x="353" y="34"/>
                </a:cubicBezTo>
                <a:cubicBezTo>
                  <a:pt x="365" y="41"/>
                  <a:pt x="383" y="46"/>
                  <a:pt x="388" y="57"/>
                </a:cubicBezTo>
                <a:cubicBezTo>
                  <a:pt x="393" y="68"/>
                  <a:pt x="380" y="83"/>
                  <a:pt x="373" y="95"/>
                </a:cubicBezTo>
                <a:cubicBezTo>
                  <a:pt x="365" y="108"/>
                  <a:pt x="369" y="115"/>
                  <a:pt x="376" y="126"/>
                </a:cubicBezTo>
                <a:cubicBezTo>
                  <a:pt x="387" y="144"/>
                  <a:pt x="399" y="146"/>
                  <a:pt x="417" y="141"/>
                </a:cubicBezTo>
                <a:cubicBezTo>
                  <a:pt x="425" y="138"/>
                  <a:pt x="434" y="137"/>
                  <a:pt x="442" y="135"/>
                </a:cubicBezTo>
                <a:cubicBezTo>
                  <a:pt x="450" y="133"/>
                  <a:pt x="453" y="136"/>
                  <a:pt x="455" y="144"/>
                </a:cubicBezTo>
                <a:cubicBezTo>
                  <a:pt x="460" y="165"/>
                  <a:pt x="466" y="187"/>
                  <a:pt x="472" y="208"/>
                </a:cubicBezTo>
                <a:cubicBezTo>
                  <a:pt x="475" y="216"/>
                  <a:pt x="473" y="220"/>
                  <a:pt x="466" y="222"/>
                </a:cubicBezTo>
                <a:cubicBezTo>
                  <a:pt x="460" y="223"/>
                  <a:pt x="454" y="227"/>
                  <a:pt x="448" y="228"/>
                </a:cubicBezTo>
                <a:cubicBezTo>
                  <a:pt x="423" y="232"/>
                  <a:pt x="412" y="245"/>
                  <a:pt x="413" y="271"/>
                </a:cubicBezTo>
                <a:cubicBezTo>
                  <a:pt x="413" y="278"/>
                  <a:pt x="414" y="283"/>
                  <a:pt x="420" y="287"/>
                </a:cubicBezTo>
                <a:cubicBezTo>
                  <a:pt x="430" y="293"/>
                  <a:pt x="440" y="301"/>
                  <a:pt x="450" y="306"/>
                </a:cubicBezTo>
                <a:cubicBezTo>
                  <a:pt x="461" y="312"/>
                  <a:pt x="463" y="318"/>
                  <a:pt x="456" y="329"/>
                </a:cubicBezTo>
                <a:cubicBezTo>
                  <a:pt x="444" y="346"/>
                  <a:pt x="435" y="365"/>
                  <a:pt x="424" y="383"/>
                </a:cubicBezTo>
                <a:cubicBezTo>
                  <a:pt x="421" y="390"/>
                  <a:pt x="417" y="392"/>
                  <a:pt x="410" y="388"/>
                </a:cubicBezTo>
                <a:cubicBezTo>
                  <a:pt x="405" y="385"/>
                  <a:pt x="399" y="383"/>
                  <a:pt x="394" y="380"/>
                </a:cubicBezTo>
                <a:cubicBezTo>
                  <a:pt x="374" y="366"/>
                  <a:pt x="357" y="365"/>
                  <a:pt x="340" y="384"/>
                </a:cubicBezTo>
                <a:cubicBezTo>
                  <a:pt x="334" y="390"/>
                  <a:pt x="330" y="394"/>
                  <a:pt x="332" y="403"/>
                </a:cubicBezTo>
                <a:cubicBezTo>
                  <a:pt x="335" y="413"/>
                  <a:pt x="335" y="424"/>
                  <a:pt x="338" y="433"/>
                </a:cubicBezTo>
                <a:cubicBezTo>
                  <a:pt x="344" y="449"/>
                  <a:pt x="338" y="455"/>
                  <a:pt x="323" y="458"/>
                </a:cubicBezTo>
                <a:cubicBezTo>
                  <a:pt x="305" y="461"/>
                  <a:pt x="286" y="467"/>
                  <a:pt x="268" y="473"/>
                </a:cubicBezTo>
                <a:cubicBezTo>
                  <a:pt x="260" y="475"/>
                  <a:pt x="255" y="473"/>
                  <a:pt x="253" y="464"/>
                </a:cubicBezTo>
                <a:cubicBezTo>
                  <a:pt x="252" y="459"/>
                  <a:pt x="250" y="455"/>
                  <a:pt x="248" y="450"/>
                </a:cubicBezTo>
                <a:cubicBezTo>
                  <a:pt x="236" y="416"/>
                  <a:pt x="236" y="416"/>
                  <a:pt x="201" y="413"/>
                </a:cubicBezTo>
                <a:cubicBezTo>
                  <a:pt x="194" y="412"/>
                  <a:pt x="192" y="415"/>
                  <a:pt x="189" y="420"/>
                </a:cubicBezTo>
                <a:cubicBezTo>
                  <a:pt x="181" y="431"/>
                  <a:pt x="173" y="443"/>
                  <a:pt x="165" y="455"/>
                </a:cubicBezTo>
                <a:cubicBezTo>
                  <a:pt x="162" y="461"/>
                  <a:pt x="158" y="463"/>
                  <a:pt x="152" y="459"/>
                </a:cubicBezTo>
                <a:cubicBezTo>
                  <a:pt x="132" y="447"/>
                  <a:pt x="111" y="435"/>
                  <a:pt x="91" y="424"/>
                </a:cubicBezTo>
                <a:cubicBezTo>
                  <a:pt x="85" y="421"/>
                  <a:pt x="84" y="418"/>
                  <a:pt x="87" y="412"/>
                </a:cubicBezTo>
                <a:cubicBezTo>
                  <a:pt x="92" y="401"/>
                  <a:pt x="97" y="389"/>
                  <a:pt x="103" y="379"/>
                </a:cubicBezTo>
                <a:cubicBezTo>
                  <a:pt x="109" y="369"/>
                  <a:pt x="110" y="361"/>
                  <a:pt x="100" y="352"/>
                </a:cubicBezTo>
                <a:cubicBezTo>
                  <a:pt x="96" y="348"/>
                  <a:pt x="93" y="343"/>
                  <a:pt x="89" y="338"/>
                </a:cubicBezTo>
                <a:cubicBezTo>
                  <a:pt x="86" y="333"/>
                  <a:pt x="83" y="330"/>
                  <a:pt x="78" y="331"/>
                </a:cubicBezTo>
                <a:close/>
                <a:moveTo>
                  <a:pt x="315" y="239"/>
                </a:moveTo>
                <a:cubicBezTo>
                  <a:pt x="316" y="197"/>
                  <a:pt x="281" y="161"/>
                  <a:pt x="240" y="160"/>
                </a:cubicBezTo>
                <a:cubicBezTo>
                  <a:pt x="195" y="160"/>
                  <a:pt x="160" y="194"/>
                  <a:pt x="160" y="238"/>
                </a:cubicBezTo>
                <a:cubicBezTo>
                  <a:pt x="160" y="280"/>
                  <a:pt x="196" y="316"/>
                  <a:pt x="238" y="316"/>
                </a:cubicBezTo>
                <a:cubicBezTo>
                  <a:pt x="279" y="316"/>
                  <a:pt x="315" y="281"/>
                  <a:pt x="315" y="23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97" name="Freeform 8"/>
          <p:cNvSpPr>
            <a:spLocks noEditPoints="1"/>
          </p:cNvSpPr>
          <p:nvPr userDrawn="1"/>
        </p:nvSpPr>
        <p:spPr bwMode="auto">
          <a:xfrm>
            <a:off x="11445001" y="6477003"/>
            <a:ext cx="194332" cy="239879"/>
          </a:xfrm>
          <a:custGeom>
            <a:avLst/>
            <a:gdLst>
              <a:gd name="T0" fmla="*/ 191 w 383"/>
              <a:gd name="T1" fmla="*/ 473 h 474"/>
              <a:gd name="T2" fmla="*/ 51 w 383"/>
              <a:gd name="T3" fmla="*/ 473 h 474"/>
              <a:gd name="T4" fmla="*/ 0 w 383"/>
              <a:gd name="T5" fmla="*/ 422 h 474"/>
              <a:gd name="T6" fmla="*/ 0 w 383"/>
              <a:gd name="T7" fmla="*/ 250 h 474"/>
              <a:gd name="T8" fmla="*/ 42 w 383"/>
              <a:gd name="T9" fmla="*/ 198 h 474"/>
              <a:gd name="T10" fmla="*/ 48 w 383"/>
              <a:gd name="T11" fmla="*/ 187 h 474"/>
              <a:gd name="T12" fmla="*/ 48 w 383"/>
              <a:gd name="T13" fmla="*/ 138 h 474"/>
              <a:gd name="T14" fmla="*/ 173 w 383"/>
              <a:gd name="T15" fmla="*/ 2 h 474"/>
              <a:gd name="T16" fmla="*/ 238 w 383"/>
              <a:gd name="T17" fmla="*/ 8 h 474"/>
              <a:gd name="T18" fmla="*/ 333 w 383"/>
              <a:gd name="T19" fmla="*/ 134 h 474"/>
              <a:gd name="T20" fmla="*/ 333 w 383"/>
              <a:gd name="T21" fmla="*/ 186 h 474"/>
              <a:gd name="T22" fmla="*/ 344 w 383"/>
              <a:gd name="T23" fmla="*/ 198 h 474"/>
              <a:gd name="T24" fmla="*/ 383 w 383"/>
              <a:gd name="T25" fmla="*/ 242 h 474"/>
              <a:gd name="T26" fmla="*/ 383 w 383"/>
              <a:gd name="T27" fmla="*/ 425 h 474"/>
              <a:gd name="T28" fmla="*/ 335 w 383"/>
              <a:gd name="T29" fmla="*/ 473 h 474"/>
              <a:gd name="T30" fmla="*/ 191 w 383"/>
              <a:gd name="T31" fmla="*/ 473 h 474"/>
              <a:gd name="T32" fmla="*/ 190 w 383"/>
              <a:gd name="T33" fmla="*/ 198 h 474"/>
              <a:gd name="T34" fmla="*/ 190 w 383"/>
              <a:gd name="T35" fmla="*/ 198 h 474"/>
              <a:gd name="T36" fmla="*/ 265 w 383"/>
              <a:gd name="T37" fmla="*/ 198 h 474"/>
              <a:gd name="T38" fmla="*/ 279 w 383"/>
              <a:gd name="T39" fmla="*/ 184 h 474"/>
              <a:gd name="T40" fmla="*/ 278 w 383"/>
              <a:gd name="T41" fmla="*/ 132 h 474"/>
              <a:gd name="T42" fmla="*/ 213 w 383"/>
              <a:gd name="T43" fmla="*/ 54 h 474"/>
              <a:gd name="T44" fmla="*/ 158 w 383"/>
              <a:gd name="T45" fmla="*/ 57 h 474"/>
              <a:gd name="T46" fmla="*/ 103 w 383"/>
              <a:gd name="T47" fmla="*/ 126 h 474"/>
              <a:gd name="T48" fmla="*/ 103 w 383"/>
              <a:gd name="T49" fmla="*/ 185 h 474"/>
              <a:gd name="T50" fmla="*/ 116 w 383"/>
              <a:gd name="T51" fmla="*/ 198 h 474"/>
              <a:gd name="T52" fmla="*/ 190 w 383"/>
              <a:gd name="T53" fmla="*/ 198 h 474"/>
              <a:gd name="T54" fmla="*/ 171 w 383"/>
              <a:gd name="T55" fmla="*/ 368 h 474"/>
              <a:gd name="T56" fmla="*/ 171 w 383"/>
              <a:gd name="T57" fmla="*/ 389 h 474"/>
              <a:gd name="T58" fmla="*/ 175 w 383"/>
              <a:gd name="T59" fmla="*/ 396 h 474"/>
              <a:gd name="T60" fmla="*/ 203 w 383"/>
              <a:gd name="T61" fmla="*/ 395 h 474"/>
              <a:gd name="T62" fmla="*/ 206 w 383"/>
              <a:gd name="T63" fmla="*/ 377 h 474"/>
              <a:gd name="T64" fmla="*/ 221 w 383"/>
              <a:gd name="T65" fmla="*/ 332 h 474"/>
              <a:gd name="T66" fmla="*/ 215 w 383"/>
              <a:gd name="T67" fmla="*/ 285 h 474"/>
              <a:gd name="T68" fmla="*/ 159 w 383"/>
              <a:gd name="T69" fmla="*/ 288 h 474"/>
              <a:gd name="T70" fmla="*/ 158 w 383"/>
              <a:gd name="T71" fmla="*/ 335 h 474"/>
              <a:gd name="T72" fmla="*/ 171 w 383"/>
              <a:gd name="T73" fmla="*/ 368 h 4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83" h="474">
                <a:moveTo>
                  <a:pt x="191" y="473"/>
                </a:moveTo>
                <a:cubicBezTo>
                  <a:pt x="144" y="473"/>
                  <a:pt x="98" y="474"/>
                  <a:pt x="51" y="473"/>
                </a:cubicBezTo>
                <a:cubicBezTo>
                  <a:pt x="16" y="473"/>
                  <a:pt x="0" y="457"/>
                  <a:pt x="0" y="422"/>
                </a:cubicBezTo>
                <a:cubicBezTo>
                  <a:pt x="0" y="365"/>
                  <a:pt x="0" y="308"/>
                  <a:pt x="0" y="250"/>
                </a:cubicBezTo>
                <a:cubicBezTo>
                  <a:pt x="0" y="216"/>
                  <a:pt x="8" y="205"/>
                  <a:pt x="42" y="198"/>
                </a:cubicBezTo>
                <a:cubicBezTo>
                  <a:pt x="49" y="196"/>
                  <a:pt x="48" y="192"/>
                  <a:pt x="48" y="187"/>
                </a:cubicBezTo>
                <a:cubicBezTo>
                  <a:pt x="48" y="170"/>
                  <a:pt x="48" y="154"/>
                  <a:pt x="48" y="138"/>
                </a:cubicBezTo>
                <a:cubicBezTo>
                  <a:pt x="48" y="60"/>
                  <a:pt x="95" y="9"/>
                  <a:pt x="173" y="2"/>
                </a:cubicBezTo>
                <a:cubicBezTo>
                  <a:pt x="195" y="0"/>
                  <a:pt x="216" y="2"/>
                  <a:pt x="238" y="8"/>
                </a:cubicBezTo>
                <a:cubicBezTo>
                  <a:pt x="300" y="26"/>
                  <a:pt x="333" y="69"/>
                  <a:pt x="333" y="134"/>
                </a:cubicBezTo>
                <a:cubicBezTo>
                  <a:pt x="333" y="151"/>
                  <a:pt x="333" y="168"/>
                  <a:pt x="333" y="186"/>
                </a:cubicBezTo>
                <a:cubicBezTo>
                  <a:pt x="333" y="194"/>
                  <a:pt x="334" y="197"/>
                  <a:pt x="344" y="198"/>
                </a:cubicBezTo>
                <a:cubicBezTo>
                  <a:pt x="369" y="200"/>
                  <a:pt x="383" y="216"/>
                  <a:pt x="383" y="242"/>
                </a:cubicBezTo>
                <a:cubicBezTo>
                  <a:pt x="383" y="303"/>
                  <a:pt x="383" y="364"/>
                  <a:pt x="383" y="425"/>
                </a:cubicBezTo>
                <a:cubicBezTo>
                  <a:pt x="383" y="456"/>
                  <a:pt x="366" y="473"/>
                  <a:pt x="335" y="473"/>
                </a:cubicBezTo>
                <a:cubicBezTo>
                  <a:pt x="287" y="474"/>
                  <a:pt x="239" y="473"/>
                  <a:pt x="191" y="473"/>
                </a:cubicBezTo>
                <a:close/>
                <a:moveTo>
                  <a:pt x="190" y="198"/>
                </a:moveTo>
                <a:cubicBezTo>
                  <a:pt x="190" y="198"/>
                  <a:pt x="190" y="198"/>
                  <a:pt x="190" y="198"/>
                </a:cubicBezTo>
                <a:cubicBezTo>
                  <a:pt x="215" y="198"/>
                  <a:pt x="240" y="197"/>
                  <a:pt x="265" y="198"/>
                </a:cubicBezTo>
                <a:cubicBezTo>
                  <a:pt x="276" y="198"/>
                  <a:pt x="279" y="194"/>
                  <a:pt x="279" y="184"/>
                </a:cubicBezTo>
                <a:cubicBezTo>
                  <a:pt x="278" y="167"/>
                  <a:pt x="279" y="149"/>
                  <a:pt x="278" y="132"/>
                </a:cubicBezTo>
                <a:cubicBezTo>
                  <a:pt x="277" y="88"/>
                  <a:pt x="256" y="63"/>
                  <a:pt x="213" y="54"/>
                </a:cubicBezTo>
                <a:cubicBezTo>
                  <a:pt x="194" y="51"/>
                  <a:pt x="176" y="52"/>
                  <a:pt x="158" y="57"/>
                </a:cubicBezTo>
                <a:cubicBezTo>
                  <a:pt x="124" y="66"/>
                  <a:pt x="105" y="91"/>
                  <a:pt x="103" y="126"/>
                </a:cubicBezTo>
                <a:cubicBezTo>
                  <a:pt x="103" y="145"/>
                  <a:pt x="104" y="165"/>
                  <a:pt x="103" y="185"/>
                </a:cubicBezTo>
                <a:cubicBezTo>
                  <a:pt x="102" y="196"/>
                  <a:pt x="107" y="198"/>
                  <a:pt x="116" y="198"/>
                </a:cubicBezTo>
                <a:cubicBezTo>
                  <a:pt x="141" y="197"/>
                  <a:pt x="165" y="198"/>
                  <a:pt x="190" y="198"/>
                </a:cubicBezTo>
                <a:close/>
                <a:moveTo>
                  <a:pt x="171" y="368"/>
                </a:moveTo>
                <a:cubicBezTo>
                  <a:pt x="171" y="377"/>
                  <a:pt x="171" y="383"/>
                  <a:pt x="171" y="389"/>
                </a:cubicBezTo>
                <a:cubicBezTo>
                  <a:pt x="171" y="392"/>
                  <a:pt x="171" y="396"/>
                  <a:pt x="175" y="396"/>
                </a:cubicBezTo>
                <a:cubicBezTo>
                  <a:pt x="184" y="397"/>
                  <a:pt x="195" y="398"/>
                  <a:pt x="203" y="395"/>
                </a:cubicBezTo>
                <a:cubicBezTo>
                  <a:pt x="209" y="393"/>
                  <a:pt x="206" y="383"/>
                  <a:pt x="206" y="377"/>
                </a:cubicBezTo>
                <a:cubicBezTo>
                  <a:pt x="206" y="361"/>
                  <a:pt x="205" y="345"/>
                  <a:pt x="221" y="332"/>
                </a:cubicBezTo>
                <a:cubicBezTo>
                  <a:pt x="235" y="321"/>
                  <a:pt x="230" y="298"/>
                  <a:pt x="215" y="285"/>
                </a:cubicBezTo>
                <a:cubicBezTo>
                  <a:pt x="199" y="272"/>
                  <a:pt x="173" y="273"/>
                  <a:pt x="159" y="288"/>
                </a:cubicBezTo>
                <a:cubicBezTo>
                  <a:pt x="146" y="302"/>
                  <a:pt x="144" y="323"/>
                  <a:pt x="158" y="335"/>
                </a:cubicBezTo>
                <a:cubicBezTo>
                  <a:pt x="170" y="345"/>
                  <a:pt x="173" y="356"/>
                  <a:pt x="171" y="36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pic>
        <p:nvPicPr>
          <p:cNvPr id="123" name="Picture 12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776830" y="124461"/>
            <a:ext cx="1501167" cy="552195"/>
          </a:xfrm>
          <a:prstGeom prst="rect">
            <a:avLst/>
          </a:prstGeom>
        </p:spPr>
      </p:pic>
    </p:spTree>
    <p:extLst>
      <p:ext uri="{BB962C8B-B14F-4D97-AF65-F5344CB8AC3E}">
        <p14:creationId xmlns:p14="http://schemas.microsoft.com/office/powerpoint/2010/main" val="22092442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200"/>
                                        <p:tgtEl>
                                          <p:spTgt spid="7"/>
                                        </p:tgtEl>
                                      </p:cBhvr>
                                    </p:animEffect>
                                  </p:childTnLst>
                                </p:cTn>
                              </p:par>
                              <p:par>
                                <p:cTn id="8" presetID="10" presetClass="entr" presetSubtype="0" fill="hold" grpId="0" nodeType="withEffect">
                                  <p:stCondLst>
                                    <p:cond delay="400"/>
                                  </p:stCondLst>
                                  <p:childTnLst>
                                    <p:set>
                                      <p:cBhvr>
                                        <p:cTn id="9" dur="1" fill="hold">
                                          <p:stCondLst>
                                            <p:cond delay="0"/>
                                          </p:stCondLst>
                                        </p:cTn>
                                        <p:tgtEl>
                                          <p:spTgt spid="90">
                                            <p:txEl>
                                              <p:pRg st="0" end="0"/>
                                            </p:txEl>
                                          </p:spTgt>
                                        </p:tgtEl>
                                        <p:attrNameLst>
                                          <p:attrName>style.visibility</p:attrName>
                                        </p:attrNameLst>
                                      </p:cBhvr>
                                      <p:to>
                                        <p:strVal val="visible"/>
                                      </p:to>
                                    </p:set>
                                    <p:animEffect transition="in" filter="fade">
                                      <p:cBhvr>
                                        <p:cTn id="10" dur="1000"/>
                                        <p:tgtEl>
                                          <p:spTgt spid="90">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0">
                                            <p:txEl>
                                              <p:pRg st="1" end="1"/>
                                            </p:txEl>
                                          </p:spTgt>
                                        </p:tgtEl>
                                        <p:attrNameLst>
                                          <p:attrName>style.visibility</p:attrName>
                                        </p:attrNameLst>
                                      </p:cBhvr>
                                      <p:to>
                                        <p:strVal val="visible"/>
                                      </p:to>
                                    </p:set>
                                    <p:animEffect transition="in" filter="fade">
                                      <p:cBhvr>
                                        <p:cTn id="13" dur="500"/>
                                        <p:tgtEl>
                                          <p:spTgt spid="90">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0" grpId="0" build="p">
        <p:tmplLst>
          <p:tmpl lvl="1">
            <p:tnLst>
              <p:par>
                <p:cTn presetID="10" presetClass="entr" presetSubtype="0" fill="hold" nodeType="withEffect">
                  <p:stCondLst>
                    <p:cond delay="0"/>
                  </p:stCondLst>
                  <p:childTnLst>
                    <p:set>
                      <p:cBhvr>
                        <p:cTn dur="1" fill="hold">
                          <p:stCondLst>
                            <p:cond delay="0"/>
                          </p:stCondLst>
                        </p:cTn>
                        <p:tgtEl>
                          <p:spTgt spid="90"/>
                        </p:tgtEl>
                        <p:attrNameLst>
                          <p:attrName>style.visibility</p:attrName>
                        </p:attrNameLst>
                      </p:cBhvr>
                      <p:to>
                        <p:strVal val="visible"/>
                      </p:to>
                    </p:set>
                    <p:animEffect transition="in" filter="fade">
                      <p:cBhvr>
                        <p:cTn dur="500"/>
                        <p:tgtEl>
                          <p:spTgt spid="90"/>
                        </p:tgtEl>
                      </p:cBhvr>
                    </p:animEffect>
                  </p:childTnLst>
                </p:cTn>
              </p:par>
            </p:tnLst>
          </p:tmpl>
        </p:tmplLst>
      </p:bldP>
    </p:bldLst>
  </p:timing>
  <p:extLst mod="1">
    <p:ext uri="{DCECCB84-F9BA-43D5-87BE-67443E8EF086}">
      <p15:sldGuideLst xmlns:p15="http://schemas.microsoft.com/office/powerpoint/2012/main"/>
    </p:ext>
  </p:extLst>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userDrawn="1">
  <p:cSld name="Xbox Title">
    <p:bg>
      <p:bgPr>
        <a:solidFill>
          <a:schemeClr val="tx1"/>
        </a:solidFill>
        <a:effectLst/>
      </p:bgPr>
    </p:bg>
    <p:spTree>
      <p:nvGrpSpPr>
        <p:cNvPr id="1" name=""/>
        <p:cNvGrpSpPr/>
        <p:nvPr/>
      </p:nvGrpSpPr>
      <p:grpSpPr>
        <a:xfrm>
          <a:off x="0" y="0"/>
          <a:ext cx="0" cy="0"/>
          <a:chOff x="0" y="0"/>
          <a:chExt cx="0" cy="0"/>
        </a:xfrm>
      </p:grpSpPr>
      <p:sp>
        <p:nvSpPr>
          <p:cNvPr id="3" name="Rectangle 2"/>
          <p:cNvSpPr/>
          <p:nvPr userDrawn="1"/>
        </p:nvSpPr>
        <p:spPr>
          <a:xfrm>
            <a:off x="0" y="6886"/>
            <a:ext cx="12436475" cy="6994525"/>
          </a:xfrm>
          <a:prstGeom prst="rect">
            <a:avLst/>
          </a:prstGeom>
          <a:solidFill>
            <a:srgbClr val="5C2D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64" dirty="0">
              <a:solidFill>
                <a:prstClr val="white"/>
              </a:solidFill>
            </a:endParaRPr>
          </a:p>
        </p:txBody>
      </p:sp>
    </p:spTree>
    <p:extLst>
      <p:ext uri="{BB962C8B-B14F-4D97-AF65-F5344CB8AC3E}">
        <p14:creationId xmlns:p14="http://schemas.microsoft.com/office/powerpoint/2010/main" val="3077717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userDrawn="1">
  <p:cSld name="Content_White">
    <p:spTree>
      <p:nvGrpSpPr>
        <p:cNvPr id="1" name=""/>
        <p:cNvGrpSpPr/>
        <p:nvPr/>
      </p:nvGrpSpPr>
      <p:grpSpPr>
        <a:xfrm>
          <a:off x="0" y="0"/>
          <a:ext cx="0" cy="0"/>
          <a:chOff x="0" y="0"/>
          <a:chExt cx="0" cy="0"/>
        </a:xfrm>
      </p:grpSpPr>
      <p:sp>
        <p:nvSpPr>
          <p:cNvPr id="7" name="Rectangle 6"/>
          <p:cNvSpPr/>
          <p:nvPr userDrawn="1"/>
        </p:nvSpPr>
        <p:spPr>
          <a:xfrm rot="10800000" flipV="1">
            <a:off x="51" y="6519679"/>
            <a:ext cx="12436477" cy="474846"/>
          </a:xfrm>
          <a:prstGeom prst="rect">
            <a:avLst/>
          </a:prstGeom>
          <a:solidFill>
            <a:srgbClr val="5C2D91"/>
          </a:solidFill>
          <a:ln>
            <a:noFill/>
          </a:ln>
        </p:spPr>
        <p:style>
          <a:lnRef idx="2">
            <a:schemeClr val="accent1">
              <a:shade val="50000"/>
            </a:schemeClr>
          </a:lnRef>
          <a:fillRef idx="1">
            <a:schemeClr val="accent1"/>
          </a:fillRef>
          <a:effectRef idx="0">
            <a:schemeClr val="accent1"/>
          </a:effectRef>
          <a:fontRef idx="minor">
            <a:schemeClr val="lt1"/>
          </a:fontRef>
        </p:style>
        <p:txBody>
          <a:bodyPr lIns="93102" tIns="46554" rIns="93102" bIns="46554" rtlCol="0" anchor="ctr"/>
          <a:lstStyle/>
          <a:p>
            <a:pPr defTabSz="930758"/>
            <a:r>
              <a:rPr lang="en-US" sz="1799" dirty="0">
                <a:solidFill>
                  <a:srgbClr val="FFFFFF"/>
                </a:solidFill>
              </a:rPr>
              <a:t>   More Personal Computing</a:t>
            </a:r>
          </a:p>
        </p:txBody>
      </p:sp>
      <p:sp>
        <p:nvSpPr>
          <p:cNvPr id="2" name="Title 1"/>
          <p:cNvSpPr>
            <a:spLocks noGrp="1"/>
          </p:cNvSpPr>
          <p:nvPr>
            <p:ph type="title"/>
          </p:nvPr>
        </p:nvSpPr>
        <p:spPr>
          <a:xfrm>
            <a:off x="527753" y="396187"/>
            <a:ext cx="11377443" cy="565027"/>
          </a:xfrm>
          <a:prstGeom prst="rect">
            <a:avLst/>
          </a:prstGeom>
        </p:spPr>
        <p:txBody>
          <a:bodyPr lIns="0" tIns="46573" rIns="93140" bIns="46573"/>
          <a:lstStyle>
            <a:lvl1pPr>
              <a:defRPr lang="en-US" sz="4098" b="0" kern="1200" cap="none" spc="-102" baseline="0" dirty="0">
                <a:ln w="3175">
                  <a:noFill/>
                </a:ln>
                <a:solidFill>
                  <a:schemeClr val="accent4">
                    <a:lumMod val="50000"/>
                    <a:alpha val="99000"/>
                  </a:schemeClr>
                </a:solidFill>
                <a:effectLst/>
                <a:latin typeface="Segoe UI Light" panose="020B0502040204020203" pitchFamily="34" charset="0"/>
                <a:ea typeface="+mn-ea"/>
                <a:cs typeface="Segoe UI Light" panose="020B0502040204020203" pitchFamily="34" charset="0"/>
              </a:defRPr>
            </a:lvl1pPr>
          </a:lstStyle>
          <a:p>
            <a:r>
              <a:rPr lang="en-US" dirty="0"/>
              <a:t>Click to edit Master title style</a:t>
            </a:r>
          </a:p>
        </p:txBody>
      </p:sp>
      <p:sp>
        <p:nvSpPr>
          <p:cNvPr id="8" name="Text Placeholder 7"/>
          <p:cNvSpPr>
            <a:spLocks noGrp="1"/>
          </p:cNvSpPr>
          <p:nvPr>
            <p:ph type="body" sz="quarter" idx="10"/>
          </p:nvPr>
        </p:nvSpPr>
        <p:spPr>
          <a:xfrm>
            <a:off x="531848" y="1212385"/>
            <a:ext cx="11373011" cy="5129318"/>
          </a:xfrm>
          <a:prstGeom prst="rect">
            <a:avLst/>
          </a:prstGeom>
        </p:spPr>
        <p:txBody>
          <a:bodyPr lIns="0" tIns="46573" rIns="0" bIns="46573"/>
          <a:lstStyle>
            <a:lvl1pPr>
              <a:defRPr spc="0">
                <a:solidFill>
                  <a:schemeClr val="tx1">
                    <a:lumMod val="65000"/>
                    <a:lumOff val="35000"/>
                    <a:alpha val="99000"/>
                  </a:schemeClr>
                </a:solidFill>
                <a:latin typeface="+mn-lt"/>
              </a:defRPr>
            </a:lvl1pPr>
            <a:lvl2pPr>
              <a:defRPr>
                <a:solidFill>
                  <a:schemeClr val="tx1">
                    <a:lumMod val="65000"/>
                    <a:lumOff val="35000"/>
                    <a:alpha val="99000"/>
                  </a:schemeClr>
                </a:solidFill>
                <a:latin typeface="+mn-lt"/>
              </a:defRPr>
            </a:lvl2pPr>
            <a:lvl3pPr>
              <a:defRPr>
                <a:solidFill>
                  <a:schemeClr val="tx1">
                    <a:lumMod val="65000"/>
                    <a:lumOff val="35000"/>
                    <a:alpha val="99000"/>
                  </a:schemeClr>
                </a:solidFill>
                <a:latin typeface="+mn-lt"/>
              </a:defRPr>
            </a:lvl3pPr>
            <a:lvl4pPr>
              <a:defRPr>
                <a:solidFill>
                  <a:schemeClr val="tx1">
                    <a:lumMod val="65000"/>
                    <a:lumOff val="35000"/>
                    <a:alpha val="99000"/>
                  </a:schemeClr>
                </a:solidFill>
                <a:latin typeface="+mn-lt"/>
              </a:defRPr>
            </a:lvl4pPr>
            <a:lvl5pPr>
              <a:defRPr>
                <a:solidFill>
                  <a:schemeClr val="tx1">
                    <a:lumMod val="65000"/>
                    <a:lumOff val="35000"/>
                    <a:alpha val="99000"/>
                  </a:schemeClr>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Box 11"/>
          <p:cNvSpPr txBox="1"/>
          <p:nvPr userDrawn="1"/>
        </p:nvSpPr>
        <p:spPr>
          <a:xfrm>
            <a:off x="12099419" y="6687959"/>
            <a:ext cx="1042246" cy="141256"/>
          </a:xfrm>
          <a:prstGeom prst="rect">
            <a:avLst/>
          </a:prstGeom>
          <a:noFill/>
        </p:spPr>
        <p:txBody>
          <a:bodyPr wrap="square" lIns="0" tIns="0" rIns="0" bIns="0" rtlCol="0">
            <a:spAutoFit/>
          </a:bodyPr>
          <a:lstStyle/>
          <a:p>
            <a:pPr defTabSz="930758"/>
            <a:fld id="{D1FDF147-A34E-4605-92D6-A58348E56B3A}" type="slidenum">
              <a:rPr lang="en-US" sz="900">
                <a:solidFill>
                  <a:srgbClr val="FFFFFF">
                    <a:alpha val="99000"/>
                  </a:srgbClr>
                </a:solidFill>
              </a:rPr>
              <a:pPr defTabSz="930758"/>
              <a:t>‹#›</a:t>
            </a:fld>
            <a:endParaRPr lang="en-US" sz="900" dirty="0">
              <a:solidFill>
                <a:srgbClr val="FFFFFF">
                  <a:alpha val="99000"/>
                </a:srgbClr>
              </a:solidFill>
            </a:endParaRPr>
          </a:p>
        </p:txBody>
      </p:sp>
      <p:sp>
        <p:nvSpPr>
          <p:cNvPr id="6" name="TextBox 5"/>
          <p:cNvSpPr txBox="1"/>
          <p:nvPr userDrawn="1"/>
        </p:nvSpPr>
        <p:spPr>
          <a:xfrm>
            <a:off x="10531985" y="6671325"/>
            <a:ext cx="1443835" cy="176114"/>
          </a:xfrm>
          <a:prstGeom prst="rect">
            <a:avLst/>
          </a:prstGeom>
          <a:noFill/>
        </p:spPr>
        <p:txBody>
          <a:bodyPr wrap="none" lIns="0" tIns="0" rIns="0" bIns="0" rtlCol="0">
            <a:spAutoFit/>
          </a:bodyPr>
          <a:lstStyle/>
          <a:p>
            <a:r>
              <a:rPr lang="en-US" sz="1122" dirty="0">
                <a:solidFill>
                  <a:prstClr val="white"/>
                </a:solidFill>
              </a:rPr>
              <a:t>Microsoft Confidential</a:t>
            </a:r>
          </a:p>
        </p:txBody>
      </p:sp>
    </p:spTree>
    <p:extLst>
      <p:ext uri="{BB962C8B-B14F-4D97-AF65-F5344CB8AC3E}">
        <p14:creationId xmlns:p14="http://schemas.microsoft.com/office/powerpoint/2010/main" val="1889527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8.xml><?xml version="1.0" encoding="utf-8"?>
<p:sldLayout xmlns:a="http://schemas.openxmlformats.org/drawingml/2006/main" xmlns:r="http://schemas.openxmlformats.org/officeDocument/2006/relationships" xmlns:p="http://schemas.openxmlformats.org/presentationml/2006/main" showMasterSp="0" preserve="1" userDrawn="1">
  <p:cSld name="CONFIDENTIAL">
    <p:bg>
      <p:bgPr>
        <a:solidFill>
          <a:schemeClr val="tx1">
            <a:lumMod val="65000"/>
            <a:lumOff val="35000"/>
          </a:schemeClr>
        </a:solidFill>
        <a:effectLst/>
      </p:bgPr>
    </p:bg>
    <p:spTree>
      <p:nvGrpSpPr>
        <p:cNvPr id="1" name=""/>
        <p:cNvGrpSpPr/>
        <p:nvPr/>
      </p:nvGrpSpPr>
      <p:grpSpPr>
        <a:xfrm>
          <a:off x="0" y="0"/>
          <a:ext cx="0" cy="0"/>
          <a:chOff x="0" y="0"/>
          <a:chExt cx="0" cy="0"/>
        </a:xfrm>
      </p:grpSpPr>
      <p:sp>
        <p:nvSpPr>
          <p:cNvPr id="8" name="Title 1"/>
          <p:cNvSpPr txBox="1">
            <a:spLocks/>
          </p:cNvSpPr>
          <p:nvPr userDrawn="1"/>
        </p:nvSpPr>
        <p:spPr>
          <a:xfrm>
            <a:off x="3751393" y="3343465"/>
            <a:ext cx="4933771" cy="792713"/>
          </a:xfrm>
          <a:prstGeom prst="rect">
            <a:avLst/>
          </a:prstGeom>
          <a:ln w="19050">
            <a:noFill/>
          </a:ln>
        </p:spPr>
        <p:txBody>
          <a:bodyPr lIns="93102" tIns="74482" rIns="93102" bIns="46554" anchor="ctr"/>
          <a:lstStyle>
            <a:lvl1pPr algn="ctr" defTabSz="914211" rtl="0" eaLnBrk="1" latinLnBrk="0" hangingPunct="1">
              <a:lnSpc>
                <a:spcPct val="90000"/>
              </a:lnSpc>
              <a:spcBef>
                <a:spcPct val="0"/>
              </a:spcBef>
              <a:buNone/>
              <a:defRPr lang="en-US" sz="4800" b="1" kern="0" cap="none" spc="100" baseline="0">
                <a:ln w="3175">
                  <a:noFill/>
                </a:ln>
                <a:solidFill>
                  <a:schemeClr val="bg1">
                    <a:alpha val="99000"/>
                  </a:schemeClr>
                </a:solidFill>
                <a:effectLst/>
                <a:latin typeface="+mj-lt"/>
                <a:ea typeface="+mn-ea"/>
                <a:cs typeface="Arial" charset="0"/>
              </a:defRPr>
            </a:lvl1pPr>
          </a:lstStyle>
          <a:p>
            <a:r>
              <a:rPr sz="4798" dirty="0">
                <a:solidFill>
                  <a:prstClr val="white">
                    <a:lumMod val="75000"/>
                    <a:alpha val="99000"/>
                  </a:prstClr>
                </a:solidFill>
              </a:rPr>
              <a:t>confidential</a:t>
            </a:r>
          </a:p>
        </p:txBody>
      </p:sp>
    </p:spTree>
    <p:extLst>
      <p:ext uri="{BB962C8B-B14F-4D97-AF65-F5344CB8AC3E}">
        <p14:creationId xmlns:p14="http://schemas.microsoft.com/office/powerpoint/2010/main" val="3184535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9.xml><?xml version="1.0" encoding="utf-8"?>
<p:sldLayout xmlns:a="http://schemas.openxmlformats.org/drawingml/2006/main" xmlns:r="http://schemas.openxmlformats.org/officeDocument/2006/relationships" xmlns:p="http://schemas.openxmlformats.org/presentationml/2006/main"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26077726"/>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Color Block">
    <p:spTree>
      <p:nvGrpSpPr>
        <p:cNvPr id="1" name=""/>
        <p:cNvGrpSpPr/>
        <p:nvPr/>
      </p:nvGrpSpPr>
      <p:grpSpPr>
        <a:xfrm>
          <a:off x="0" y="0"/>
          <a:ext cx="0" cy="0"/>
          <a:chOff x="0" y="0"/>
          <a:chExt cx="0" cy="0"/>
        </a:xfrm>
      </p:grpSpPr>
      <p:sp>
        <p:nvSpPr>
          <p:cNvPr id="2" name="Rectangle 1"/>
          <p:cNvSpPr/>
          <p:nvPr userDrawn="1"/>
        </p:nvSpPr>
        <p:spPr>
          <a:xfrm>
            <a:off x="0" y="0"/>
            <a:ext cx="6218238" cy="69945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186494" tIns="149196" rIns="186494" bIns="149196" rtlCol="0" anchor="t" anchorCtr="0"/>
          <a:lstStyle/>
          <a:p>
            <a:pPr marL="0" marR="0" lvl="0" indent="0" algn="ctr" defTabSz="932394" rtl="0" eaLnBrk="1" fontAlgn="auto" latinLnBrk="0" hangingPunct="1">
              <a:lnSpc>
                <a:spcPct val="90000"/>
              </a:lnSpc>
              <a:spcBef>
                <a:spcPts val="816"/>
              </a:spcBef>
              <a:spcAft>
                <a:spcPts val="0"/>
              </a:spcAft>
              <a:buClrTx/>
              <a:buSzTx/>
              <a:buFontTx/>
              <a:buNone/>
              <a:tabLst/>
              <a:defRPr/>
            </a:pPr>
            <a:endParaRPr kumimoji="0" lang="en-US" sz="2719" b="0" i="0" u="none" strike="noStrike" kern="1200" cap="none" spc="0" normalizeH="0" baseline="0" noProof="0" dirty="0" err="1">
              <a:ln>
                <a:noFill/>
              </a:ln>
              <a:solidFill>
                <a:prstClr val="white"/>
              </a:solidFill>
              <a:effectLst/>
              <a:uLnTx/>
              <a:uFillTx/>
              <a:latin typeface="Segoe UI Light"/>
              <a:ea typeface="+mn-ea"/>
              <a:cs typeface="+mn-cs"/>
            </a:endParaRPr>
          </a:p>
        </p:txBody>
      </p:sp>
      <p:sp>
        <p:nvSpPr>
          <p:cNvPr id="6" name="Title 5"/>
          <p:cNvSpPr>
            <a:spLocks noGrp="1"/>
          </p:cNvSpPr>
          <p:nvPr>
            <p:ph type="title" hasCustomPrompt="1"/>
          </p:nvPr>
        </p:nvSpPr>
        <p:spPr>
          <a:xfrm>
            <a:off x="274638" y="1211263"/>
            <a:ext cx="5943598" cy="5486400"/>
          </a:xfrm>
        </p:spPr>
        <p:txBody>
          <a:bodyPr/>
          <a:lstStyle>
            <a:lvl1pPr>
              <a:defRPr>
                <a:solidFill>
                  <a:srgbClr val="FFFFFF"/>
                </a:solidFill>
              </a:defRPr>
            </a:lvl1pPr>
          </a:lstStyle>
          <a:p>
            <a:r>
              <a:rPr lang="en-US" dirty="0"/>
              <a:t>Click to edit title</a:t>
            </a:r>
          </a:p>
        </p:txBody>
      </p:sp>
      <p:sp>
        <p:nvSpPr>
          <p:cNvPr id="8" name="Content Placeholder 3"/>
          <p:cNvSpPr>
            <a:spLocks noGrp="1"/>
          </p:cNvSpPr>
          <p:nvPr>
            <p:ph sz="quarter" idx="15" hasCustomPrompt="1"/>
          </p:nvPr>
        </p:nvSpPr>
        <p:spPr>
          <a:xfrm>
            <a:off x="6218238" y="1211263"/>
            <a:ext cx="5943599" cy="5486400"/>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26723500"/>
      </p:ext>
    </p:extLst>
  </p:cSld>
  <p:clrMapOvr>
    <a:masterClrMapping/>
  </p:clrMapOvr>
  <p:transition>
    <p:fade/>
  </p:transition>
</p:sldLayout>
</file>

<file path=ppt/slideLayouts/slideLayout360.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7" name="Rectangle 6"/>
          <p:cNvSpPr/>
          <p:nvPr userDrawn="1"/>
        </p:nvSpPr>
        <p:spPr>
          <a:xfrm>
            <a:off x="0" y="0"/>
            <a:ext cx="12436475" cy="75325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78">
              <a:solidFill>
                <a:prstClr val="white"/>
              </a:solidFill>
            </a:endParaRPr>
          </a:p>
        </p:txBody>
      </p:sp>
      <p:pic>
        <p:nvPicPr>
          <p:cNvPr id="10" name="Picture 9"/>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0362723" y="13215"/>
            <a:ext cx="2073753" cy="740044"/>
          </a:xfrm>
          <a:prstGeom prst="rect">
            <a:avLst/>
          </a:prstGeom>
        </p:spPr>
      </p:pic>
      <p:sp>
        <p:nvSpPr>
          <p:cNvPr id="8" name="Rectangle 7"/>
          <p:cNvSpPr/>
          <p:nvPr userDrawn="1"/>
        </p:nvSpPr>
        <p:spPr>
          <a:xfrm>
            <a:off x="1" y="0"/>
            <a:ext cx="12424516" cy="7532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78">
              <a:solidFill>
                <a:prstClr val="black"/>
              </a:solidFill>
            </a:endParaRPr>
          </a:p>
        </p:txBody>
      </p:sp>
      <p:sp>
        <p:nvSpPr>
          <p:cNvPr id="11" name="Content Placeholder 2"/>
          <p:cNvSpPr>
            <a:spLocks noGrp="1"/>
          </p:cNvSpPr>
          <p:nvPr>
            <p:ph idx="1"/>
          </p:nvPr>
        </p:nvSpPr>
        <p:spPr>
          <a:xfrm>
            <a:off x="520677" y="1104638"/>
            <a:ext cx="11432828" cy="5138624"/>
          </a:xfrm>
          <a:prstGeom prst="rect">
            <a:avLst/>
          </a:prstGeom>
        </p:spPr>
        <p:txBody>
          <a:bodyPr/>
          <a:lstStyle>
            <a:lvl1pPr>
              <a:defRPr sz="2448">
                <a:solidFill>
                  <a:schemeClr val="tx1"/>
                </a:solidFill>
                <a:latin typeface="Segoe UI" panose="020B0502040204020203" pitchFamily="34" charset="0"/>
                <a:cs typeface="Segoe UI" panose="020B0502040204020203" pitchFamily="34" charset="0"/>
              </a:defRPr>
            </a:lvl1pPr>
            <a:lvl2pPr>
              <a:defRPr sz="2448">
                <a:solidFill>
                  <a:schemeClr val="tx1"/>
                </a:solidFill>
                <a:latin typeface="Segoe UI" panose="020B0502040204020203" pitchFamily="34" charset="0"/>
                <a:cs typeface="Segoe UI" panose="020B0502040204020203" pitchFamily="34" charset="0"/>
              </a:defRPr>
            </a:lvl2pPr>
            <a:lvl3pPr>
              <a:defRPr sz="2448">
                <a:solidFill>
                  <a:schemeClr val="tx1"/>
                </a:solidFill>
                <a:latin typeface="Segoe UI" panose="020B0502040204020203" pitchFamily="34" charset="0"/>
                <a:cs typeface="Segoe UI" panose="020B0502040204020203" pitchFamily="34" charset="0"/>
              </a:defRPr>
            </a:lvl3pPr>
            <a:lvl4pPr>
              <a:defRPr sz="2448">
                <a:solidFill>
                  <a:schemeClr val="tx1"/>
                </a:solidFill>
                <a:latin typeface="Segoe UI" panose="020B0502040204020203" pitchFamily="34" charset="0"/>
                <a:cs typeface="Segoe UI" panose="020B0502040204020203" pitchFamily="34" charset="0"/>
              </a:defRPr>
            </a:lvl4pPr>
            <a:lvl5pPr>
              <a:defRPr sz="2448">
                <a:solidFill>
                  <a:schemeClr val="tx1"/>
                </a:solidFill>
                <a:latin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itle 1"/>
          <p:cNvSpPr>
            <a:spLocks noGrp="1"/>
          </p:cNvSpPr>
          <p:nvPr>
            <p:ph type="title"/>
          </p:nvPr>
        </p:nvSpPr>
        <p:spPr>
          <a:xfrm>
            <a:off x="520677" y="162130"/>
            <a:ext cx="11432828" cy="406675"/>
          </a:xfrm>
          <a:prstGeom prst="rect">
            <a:avLst/>
          </a:prstGeom>
        </p:spPr>
        <p:txBody>
          <a:bodyPr/>
          <a:lstStyle>
            <a:lvl1pPr marL="0" indent="0">
              <a:buFont typeface="Wingdings" panose="05000000000000000000" pitchFamily="2" charset="2"/>
              <a:buNone/>
              <a:defRPr sz="2448" b="0" spc="0">
                <a:solidFill>
                  <a:schemeClr val="bg1"/>
                </a:solidFill>
                <a:latin typeface="Segoe UI Semibold" panose="020B0702040204020203" pitchFamily="34" charset="0"/>
                <a:cs typeface="Segoe UI Semibold" panose="020B0702040204020203" pitchFamily="34" charset="0"/>
              </a:defRPr>
            </a:lvl1pPr>
          </a:lstStyle>
          <a:p>
            <a:r>
              <a:rPr lang="en-US" dirty="0"/>
              <a:t>Click to edit Master title style</a:t>
            </a:r>
          </a:p>
        </p:txBody>
      </p:sp>
    </p:spTree>
    <p:extLst>
      <p:ext uri="{BB962C8B-B14F-4D97-AF65-F5344CB8AC3E}">
        <p14:creationId xmlns:p14="http://schemas.microsoft.com/office/powerpoint/2010/main" val="87398184"/>
      </p:ext>
    </p:extLst>
  </p:cSld>
  <p:clrMapOvr>
    <a:masterClrMapping/>
  </p:clrMapOvr>
  <p:hf hdr="0"/>
</p:sldLayout>
</file>

<file path=ppt/slideLayouts/slideLayout361.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00162" y="10255"/>
            <a:ext cx="3930333" cy="580483"/>
          </a:xfrm>
          <a:prstGeom prst="rect">
            <a:avLst/>
          </a:prstGeom>
        </p:spPr>
        <p:txBody>
          <a:bodyPr>
            <a:normAutofit/>
          </a:bodyPr>
          <a:lstStyle>
            <a:lvl1pPr>
              <a:defRPr sz="2856">
                <a:latin typeface="Segoe UI Semibold" panose="020B0702040204020203" pitchFamily="34" charset="0"/>
                <a:cs typeface="Segoe UI Semibold" panose="020B0702040204020203" pitchFamily="34" charset="0"/>
              </a:defRPr>
            </a:lvl1pPr>
          </a:lstStyle>
          <a:p>
            <a:r>
              <a:rPr lang="en-US" dirty="0"/>
              <a:t>&lt;Click to edit Title&gt;</a:t>
            </a:r>
          </a:p>
        </p:txBody>
      </p:sp>
      <p:sp>
        <p:nvSpPr>
          <p:cNvPr id="3" name="Content Placeholder 2"/>
          <p:cNvSpPr>
            <a:spLocks noGrp="1"/>
          </p:cNvSpPr>
          <p:nvPr>
            <p:ph idx="1" hasCustomPrompt="1"/>
          </p:nvPr>
        </p:nvSpPr>
        <p:spPr>
          <a:xfrm>
            <a:off x="500161" y="1358071"/>
            <a:ext cx="10726460" cy="4437962"/>
          </a:xfrm>
          <a:prstGeom prst="rect">
            <a:avLst/>
          </a:prstGeo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0415" y="575038"/>
            <a:ext cx="12507444" cy="48786"/>
          </a:xfrm>
          <a:prstGeom prst="rect">
            <a:avLst/>
          </a:prstGeom>
        </p:spPr>
      </p:pic>
      <p:sp>
        <p:nvSpPr>
          <p:cNvPr id="9" name="Footer Placeholder 1"/>
          <p:cNvSpPr txBox="1">
            <a:spLocks/>
          </p:cNvSpPr>
          <p:nvPr userDrawn="1"/>
        </p:nvSpPr>
        <p:spPr>
          <a:xfrm>
            <a:off x="-378573" y="6743560"/>
            <a:ext cx="1757469" cy="371114"/>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612" dirty="0">
                <a:solidFill>
                  <a:srgbClr val="000000">
                    <a:lumMod val="50000"/>
                    <a:lumOff val="50000"/>
                  </a:srgbClr>
                </a:solidFill>
                <a:ea typeface="Segoe UI" panose="020B0502040204020203" pitchFamily="34" charset="0"/>
                <a:cs typeface="Segoe UI" panose="020B0502040204020203" pitchFamily="34" charset="0"/>
              </a:rPr>
              <a:t>Microsoft Confidential</a:t>
            </a:r>
          </a:p>
        </p:txBody>
      </p:sp>
      <p:sp>
        <p:nvSpPr>
          <p:cNvPr id="10" name="Slide Number Placeholder 3"/>
          <p:cNvSpPr txBox="1">
            <a:spLocks/>
          </p:cNvSpPr>
          <p:nvPr userDrawn="1"/>
        </p:nvSpPr>
        <p:spPr>
          <a:xfrm>
            <a:off x="11632471" y="6743561"/>
            <a:ext cx="445621" cy="147504"/>
          </a:xfrm>
          <a:prstGeom prst="rect">
            <a:avLst/>
          </a:prstGeom>
        </p:spPr>
        <p:txBody>
          <a:bodyPr vert="horz" lIns="93151" tIns="46576" rIns="93151" bIns="46576" rtlCol="0" anchor="ctr"/>
          <a:lstStyle>
            <a:defPPr>
              <a:defRPr lang="en-US"/>
            </a:defPPr>
            <a:lvl1pPr marL="0" algn="r" defTabSz="913336" rtl="0" eaLnBrk="1" latinLnBrk="0" hangingPunct="1">
              <a:defRPr sz="1000" kern="1200">
                <a:solidFill>
                  <a:schemeClr val="tx2">
                    <a:lumMod val="40000"/>
                    <a:lumOff val="60000"/>
                  </a:schemeClr>
                </a:solidFill>
                <a:latin typeface="+mn-lt"/>
                <a:ea typeface="+mn-ea"/>
                <a:cs typeface="+mn-cs"/>
              </a:defRPr>
            </a:lvl1pPr>
            <a:lvl2pPr marL="456669" algn="l" defTabSz="913336" rtl="0" eaLnBrk="1" latinLnBrk="0" hangingPunct="1">
              <a:defRPr sz="1800" kern="1200">
                <a:solidFill>
                  <a:schemeClr val="tx1"/>
                </a:solidFill>
                <a:latin typeface="+mn-lt"/>
                <a:ea typeface="+mn-ea"/>
                <a:cs typeface="+mn-cs"/>
              </a:defRPr>
            </a:lvl2pPr>
            <a:lvl3pPr marL="913336" algn="l" defTabSz="913336" rtl="0" eaLnBrk="1" latinLnBrk="0" hangingPunct="1">
              <a:defRPr sz="1800" kern="1200">
                <a:solidFill>
                  <a:schemeClr val="tx1"/>
                </a:solidFill>
                <a:latin typeface="+mn-lt"/>
                <a:ea typeface="+mn-ea"/>
                <a:cs typeface="+mn-cs"/>
              </a:defRPr>
            </a:lvl3pPr>
            <a:lvl4pPr marL="1370005" algn="l" defTabSz="913336" rtl="0" eaLnBrk="1" latinLnBrk="0" hangingPunct="1">
              <a:defRPr sz="1800" kern="1200">
                <a:solidFill>
                  <a:schemeClr val="tx1"/>
                </a:solidFill>
                <a:latin typeface="+mn-lt"/>
                <a:ea typeface="+mn-ea"/>
                <a:cs typeface="+mn-cs"/>
              </a:defRPr>
            </a:lvl4pPr>
            <a:lvl5pPr marL="1826673" algn="l" defTabSz="913336" rtl="0" eaLnBrk="1" latinLnBrk="0" hangingPunct="1">
              <a:defRPr sz="1800" kern="1200">
                <a:solidFill>
                  <a:schemeClr val="tx1"/>
                </a:solidFill>
                <a:latin typeface="+mn-lt"/>
                <a:ea typeface="+mn-ea"/>
                <a:cs typeface="+mn-cs"/>
              </a:defRPr>
            </a:lvl5pPr>
            <a:lvl6pPr marL="2283341" algn="l" defTabSz="913336" rtl="0" eaLnBrk="1" latinLnBrk="0" hangingPunct="1">
              <a:defRPr sz="1800" kern="1200">
                <a:solidFill>
                  <a:schemeClr val="tx1"/>
                </a:solidFill>
                <a:latin typeface="+mn-lt"/>
                <a:ea typeface="+mn-ea"/>
                <a:cs typeface="+mn-cs"/>
              </a:defRPr>
            </a:lvl6pPr>
            <a:lvl7pPr marL="2740008" algn="l" defTabSz="913336" rtl="0" eaLnBrk="1" latinLnBrk="0" hangingPunct="1">
              <a:defRPr sz="1800" kern="1200">
                <a:solidFill>
                  <a:schemeClr val="tx1"/>
                </a:solidFill>
                <a:latin typeface="+mn-lt"/>
                <a:ea typeface="+mn-ea"/>
                <a:cs typeface="+mn-cs"/>
              </a:defRPr>
            </a:lvl7pPr>
            <a:lvl8pPr marL="3196677" algn="l" defTabSz="913336" rtl="0" eaLnBrk="1" latinLnBrk="0" hangingPunct="1">
              <a:defRPr sz="1800" kern="1200">
                <a:solidFill>
                  <a:schemeClr val="tx1"/>
                </a:solidFill>
                <a:latin typeface="+mn-lt"/>
                <a:ea typeface="+mn-ea"/>
                <a:cs typeface="+mn-cs"/>
              </a:defRPr>
            </a:lvl8pPr>
            <a:lvl9pPr marL="3653344" algn="l" defTabSz="913336" rtl="0" eaLnBrk="1" latinLnBrk="0" hangingPunct="1">
              <a:defRPr sz="1800" kern="1200">
                <a:solidFill>
                  <a:schemeClr val="tx1"/>
                </a:solidFill>
                <a:latin typeface="+mn-lt"/>
                <a:ea typeface="+mn-ea"/>
                <a:cs typeface="+mn-cs"/>
              </a:defRPr>
            </a:lvl9pPr>
          </a:lstStyle>
          <a:p>
            <a:fld id="{C4D3BFBC-B080-4E5A-9FD3-5849808C7C48}" type="slidenum">
              <a:rPr lang="en-US" sz="1224" smtClean="0">
                <a:solidFill>
                  <a:srgbClr val="3D3D3D">
                    <a:lumMod val="40000"/>
                    <a:lumOff val="60000"/>
                  </a:srgbClr>
                </a:solidFill>
                <a:cs typeface="Segoe UI" panose="020B0502040204020203" pitchFamily="34" charset="0"/>
              </a:rPr>
              <a:pPr/>
              <a:t>‹#›</a:t>
            </a:fld>
            <a:endParaRPr lang="en-US" sz="1224" dirty="0">
              <a:solidFill>
                <a:srgbClr val="3D3D3D">
                  <a:lumMod val="40000"/>
                  <a:lumOff val="60000"/>
                </a:srgbClr>
              </a:solidFill>
              <a:cs typeface="Segoe UI" panose="020B0502040204020203" pitchFamily="34" charset="0"/>
            </a:endParaRPr>
          </a:p>
        </p:txBody>
      </p:sp>
      <p:sp>
        <p:nvSpPr>
          <p:cNvPr id="14" name="Text Placeholder 13"/>
          <p:cNvSpPr>
            <a:spLocks noGrp="1"/>
          </p:cNvSpPr>
          <p:nvPr>
            <p:ph type="body" sz="quarter" idx="10" hasCustomPrompt="1"/>
          </p:nvPr>
        </p:nvSpPr>
        <p:spPr>
          <a:xfrm>
            <a:off x="10283817" y="117333"/>
            <a:ext cx="1885607" cy="410115"/>
          </a:xfrm>
          <a:prstGeom prst="rect">
            <a:avLst/>
          </a:prstGeom>
        </p:spPr>
        <p:txBody>
          <a:bodyPr>
            <a:normAutofit/>
          </a:bodyPr>
          <a:lstStyle>
            <a:lvl1pPr marL="0" indent="0">
              <a:buNone/>
              <a:defRPr sz="2040">
                <a:latin typeface="Segoe UI" panose="020B0502040204020203" pitchFamily="34" charset="0"/>
                <a:cs typeface="Segoe UI" panose="020B0502040204020203" pitchFamily="34" charset="0"/>
              </a:defRPr>
            </a:lvl1pPr>
          </a:lstStyle>
          <a:p>
            <a:pPr lvl="0"/>
            <a:r>
              <a:rPr lang="en-US" dirty="0"/>
              <a:t>&lt;Name&gt;</a:t>
            </a:r>
          </a:p>
        </p:txBody>
      </p:sp>
    </p:spTree>
    <p:extLst>
      <p:ext uri="{BB962C8B-B14F-4D97-AF65-F5344CB8AC3E}">
        <p14:creationId xmlns:p14="http://schemas.microsoft.com/office/powerpoint/2010/main" val="1917899532"/>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userDrawn="1">
  <p:cSld name="7_Title and Conten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3790910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63.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74640" y="209579"/>
            <a:ext cx="11887200" cy="1001685"/>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274640" y="1211263"/>
            <a:ext cx="11887200" cy="548640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55008" y="6482891"/>
            <a:ext cx="2798207" cy="372394"/>
          </a:xfrm>
          <a:prstGeom prst="rect">
            <a:avLst/>
          </a:prstGeom>
        </p:spPr>
        <p:txBody>
          <a:bodyPr/>
          <a:lstStyle/>
          <a:p>
            <a:pPr defTabSz="932550"/>
            <a:fld id="{81BA2D81-F1DC-4CC6-BEA8-BE1B595DEFCE}" type="datetimeFigureOut">
              <a:rPr lang="en-US" smtClean="0">
                <a:solidFill>
                  <a:prstClr val="black">
                    <a:tint val="75000"/>
                  </a:prstClr>
                </a:solidFill>
              </a:rPr>
              <a:pPr defTabSz="932550"/>
              <a:t>4/11/2017</a:t>
            </a:fld>
            <a:endParaRPr lang="en-US" dirty="0">
              <a:solidFill>
                <a:prstClr val="black">
                  <a:tint val="75000"/>
                </a:prstClr>
              </a:solidFill>
            </a:endParaRPr>
          </a:p>
        </p:txBody>
      </p:sp>
      <p:sp>
        <p:nvSpPr>
          <p:cNvPr id="5" name="Footer Placeholder 4"/>
          <p:cNvSpPr>
            <a:spLocks noGrp="1"/>
          </p:cNvSpPr>
          <p:nvPr>
            <p:ph type="ftr" sz="quarter" idx="11"/>
          </p:nvPr>
        </p:nvSpPr>
        <p:spPr>
          <a:xfrm>
            <a:off x="4119583" y="6482891"/>
            <a:ext cx="4197310" cy="372394"/>
          </a:xfrm>
          <a:prstGeom prst="rect">
            <a:avLst/>
          </a:prstGeom>
        </p:spPr>
        <p:txBody>
          <a:bodyPr/>
          <a:lstStyle/>
          <a:p>
            <a:pPr defTabSz="932550"/>
            <a:endParaRPr lang="en-US" dirty="0">
              <a:solidFill>
                <a:prstClr val="black">
                  <a:tint val="75000"/>
                </a:prstClr>
              </a:solidFill>
            </a:endParaRPr>
          </a:p>
        </p:txBody>
      </p:sp>
      <p:sp>
        <p:nvSpPr>
          <p:cNvPr id="6" name="Slide Number Placeholder 5"/>
          <p:cNvSpPr>
            <a:spLocks noGrp="1"/>
          </p:cNvSpPr>
          <p:nvPr>
            <p:ph type="sldNum" sz="quarter" idx="12"/>
          </p:nvPr>
        </p:nvSpPr>
        <p:spPr>
          <a:xfrm>
            <a:off x="8783260" y="6482891"/>
            <a:ext cx="2798207" cy="372394"/>
          </a:xfrm>
          <a:prstGeom prst="rect">
            <a:avLst/>
          </a:prstGeom>
        </p:spPr>
        <p:txBody>
          <a:bodyPr/>
          <a:lstStyle/>
          <a:p>
            <a:pPr defTabSz="932550"/>
            <a:fld id="{95702135-A8E6-45F9-B216-0570D35274AF}" type="slidenum">
              <a:rPr lang="en-US" smtClean="0">
                <a:solidFill>
                  <a:prstClr val="black">
                    <a:tint val="75000"/>
                  </a:prstClr>
                </a:solidFill>
              </a:rPr>
              <a:pPr defTabSz="932550"/>
              <a:t>‹#›</a:t>
            </a:fld>
            <a:endParaRPr lang="en-US" dirty="0">
              <a:solidFill>
                <a:prstClr val="black">
                  <a:tint val="75000"/>
                </a:prstClr>
              </a:solidFill>
            </a:endParaRPr>
          </a:p>
        </p:txBody>
      </p:sp>
    </p:spTree>
    <p:extLst>
      <p:ext uri="{BB962C8B-B14F-4D97-AF65-F5344CB8AC3E}">
        <p14:creationId xmlns:p14="http://schemas.microsoft.com/office/powerpoint/2010/main" val="1543493179"/>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userDrawn="1">
  <p:cSld name="2_Title Only NO LOGO">
    <p:spTree>
      <p:nvGrpSpPr>
        <p:cNvPr id="1" name=""/>
        <p:cNvGrpSpPr/>
        <p:nvPr/>
      </p:nvGrpSpPr>
      <p:grpSpPr>
        <a:xfrm>
          <a:off x="0" y="0"/>
          <a:ext cx="0" cy="0"/>
          <a:chOff x="0" y="0"/>
          <a:chExt cx="0" cy="0"/>
        </a:xfrm>
      </p:grpSpPr>
      <p:sp>
        <p:nvSpPr>
          <p:cNvPr id="6" name="Title 5"/>
          <p:cNvSpPr>
            <a:spLocks noGrp="1"/>
          </p:cNvSpPr>
          <p:nvPr>
            <p:ph type="title" hasCustomPrompt="1"/>
          </p:nvPr>
        </p:nvSpPr>
        <p:spPr>
          <a:xfrm>
            <a:off x="274639" y="209578"/>
            <a:ext cx="11887200" cy="1001685"/>
          </a:xfrm>
          <a:prstGeom prst="rect">
            <a:avLst/>
          </a:prstGeom>
        </p:spPr>
        <p:txBody>
          <a:bodyPr/>
          <a:lstStyle/>
          <a:p>
            <a:r>
              <a:rPr lang="en-US" dirty="0"/>
              <a:t>Click to edit title</a:t>
            </a:r>
          </a:p>
        </p:txBody>
      </p:sp>
      <p:pic>
        <p:nvPicPr>
          <p:cNvPr id="3" name="Picture 2"/>
          <p:cNvPicPr>
            <a:picLocks noChangeAspect="1"/>
          </p:cNvPicPr>
          <p:nvPr userDrawn="1"/>
        </p:nvPicPr>
        <p:blipFill>
          <a:blip r:embed="rId2" cstate="email">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273163" y="6545324"/>
            <a:ext cx="361094" cy="361043"/>
          </a:xfrm>
          <a:prstGeom prst="rect">
            <a:avLst/>
          </a:prstGeom>
        </p:spPr>
      </p:pic>
    </p:spTree>
    <p:extLst>
      <p:ext uri="{BB962C8B-B14F-4D97-AF65-F5344CB8AC3E}">
        <p14:creationId xmlns:p14="http://schemas.microsoft.com/office/powerpoint/2010/main" val="3108764116"/>
      </p:ext>
    </p:extLst>
  </p:cSld>
  <p:clrMapOvr>
    <a:masterClrMapping/>
  </p:clrMapOvr>
  <p:transition>
    <p:fade/>
  </p:transition>
</p:sldLayout>
</file>

<file path=ppt/slideLayouts/slideLayout365.xml><?xml version="1.0" encoding="utf-8"?>
<p:sldLayout xmlns:a="http://schemas.openxmlformats.org/drawingml/2006/main" xmlns:r="http://schemas.openxmlformats.org/officeDocument/2006/relationships" xmlns:p="http://schemas.openxmlformats.org/presentationml/2006/main" userDrawn="1">
  <p:cSld name="Microsoft">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712473" y="3172276"/>
            <a:ext cx="3011532" cy="643496"/>
          </a:xfrm>
          <a:prstGeom prst="rect">
            <a:avLst/>
          </a:prstGeom>
        </p:spPr>
      </p:pic>
      <p:sp>
        <p:nvSpPr>
          <p:cNvPr id="5" name="Text Box 3"/>
          <p:cNvSpPr txBox="1">
            <a:spLocks noChangeArrowheads="1"/>
          </p:cNvSpPr>
          <p:nvPr userDrawn="1"/>
        </p:nvSpPr>
        <p:spPr bwMode="blackWhite">
          <a:xfrm>
            <a:off x="573392" y="5946387"/>
            <a:ext cx="11289688" cy="879667"/>
          </a:xfrm>
          <a:prstGeom prst="rect">
            <a:avLst/>
          </a:prstGeom>
          <a:noFill/>
          <a:ln w="12700">
            <a:noFill/>
            <a:miter lim="800000"/>
            <a:headEnd type="none" w="sm" len="sm"/>
            <a:tailEnd type="none" w="sm" len="sm"/>
          </a:ln>
          <a:effectLst/>
        </p:spPr>
        <p:txBody>
          <a:bodyPr vert="horz" wrap="square" lIns="93212" tIns="46607" rIns="93212" bIns="46607" numCol="1" anchor="t" anchorCtr="0" compatLnSpc="1">
            <a:prstTxWarp prst="textNoShape">
              <a:avLst/>
            </a:prstTxWarp>
            <a:spAutoFit/>
          </a:bodyPr>
          <a:lstStyle/>
          <a:p>
            <a:pPr algn="ctr" defTabSz="931980" eaLnBrk="0" hangingPunct="0">
              <a:spcAft>
                <a:spcPts val="816"/>
              </a:spcAft>
            </a:pPr>
            <a:r>
              <a:rPr lang="en-US" sz="918" dirty="0">
                <a:solidFill>
                  <a:srgbClr val="717073">
                    <a:alpha val="99000"/>
                  </a:srgbClr>
                </a:solidFill>
                <a:cs typeface="Arial" charset="0"/>
              </a:rPr>
              <a:t>© 2014 Microsoft </a:t>
            </a:r>
          </a:p>
          <a:p>
            <a:pPr algn="ctr" defTabSz="931980" eaLnBrk="0" hangingPunct="0">
              <a:spcAft>
                <a:spcPts val="816"/>
              </a:spcAft>
            </a:pPr>
            <a:r>
              <a:rPr lang="en-US" sz="918" dirty="0">
                <a:solidFill>
                  <a:srgbClr val="717073">
                    <a:alpha val="99000"/>
                  </a:srgbClr>
                </a:solidFill>
                <a:cs typeface="Arial" charset="0"/>
              </a:rPr>
              <a:t>The information herein is for informational purposes only and represents the current view of Microsoft Corporation as of the date of this presentation. Because Microsoft must respond to changing </a:t>
            </a:r>
            <a:br>
              <a:rPr lang="en-US" sz="918" dirty="0">
                <a:solidFill>
                  <a:srgbClr val="717073">
                    <a:alpha val="99000"/>
                  </a:srgbClr>
                </a:solidFill>
                <a:cs typeface="Arial" charset="0"/>
              </a:rPr>
            </a:br>
            <a:r>
              <a:rPr lang="en-US" sz="918" dirty="0">
                <a:solidFill>
                  <a:srgbClr val="717073">
                    <a:alpha val="99000"/>
                  </a:srgbClr>
                </a:solidFill>
                <a:cs typeface="Arial" charset="0"/>
              </a:rPr>
              <a:t>market conditions, it should not be interpreted to be a commitment on the part of Microsoft, and Microsoft cannot guarantee the accuracy of any information provided after the date of this presentation.  </a:t>
            </a:r>
          </a:p>
          <a:p>
            <a:pPr algn="ctr" defTabSz="931980" eaLnBrk="0" hangingPunct="0">
              <a:spcAft>
                <a:spcPts val="816"/>
              </a:spcAft>
            </a:pPr>
            <a:r>
              <a:rPr lang="en-US" sz="918" dirty="0">
                <a:solidFill>
                  <a:srgbClr val="717073">
                    <a:alpha val="99000"/>
                  </a:srgbClr>
                </a:solidFill>
                <a:cs typeface="Arial" charset="0"/>
              </a:rPr>
              <a:t>Microsoft makes no warranties, express, implied or statutory, as to the information in this presentation.</a:t>
            </a:r>
          </a:p>
        </p:txBody>
      </p:sp>
    </p:spTree>
    <p:extLst>
      <p:ext uri="{BB962C8B-B14F-4D97-AF65-F5344CB8AC3E}">
        <p14:creationId xmlns:p14="http://schemas.microsoft.com/office/powerpoint/2010/main" val="12170919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6.xml><?xml version="1.0" encoding="utf-8"?>
<p:sldLayout xmlns:a="http://schemas.openxmlformats.org/drawingml/2006/main" xmlns:r="http://schemas.openxmlformats.org/officeDocument/2006/relationships" xmlns:p="http://schemas.openxmlformats.org/presentationml/2006/main" userDrawn="1">
  <p:cSld name="Section Title - Cool Grey">
    <p:spTree>
      <p:nvGrpSpPr>
        <p:cNvPr id="1" name=""/>
        <p:cNvGrpSpPr/>
        <p:nvPr/>
      </p:nvGrpSpPr>
      <p:grpSpPr>
        <a:xfrm>
          <a:off x="0" y="0"/>
          <a:ext cx="0" cy="0"/>
          <a:chOff x="0" y="0"/>
          <a:chExt cx="0" cy="0"/>
        </a:xfrm>
      </p:grpSpPr>
      <p:sp>
        <p:nvSpPr>
          <p:cNvPr id="3" name="Title"/>
          <p:cNvSpPr>
            <a:spLocks noGrp="1"/>
          </p:cNvSpPr>
          <p:nvPr>
            <p:ph type="body" sz="quarter" idx="10" hasCustomPrompt="1"/>
          </p:nvPr>
        </p:nvSpPr>
        <p:spPr>
          <a:xfrm>
            <a:off x="3676530" y="2992032"/>
            <a:ext cx="5091508" cy="1934119"/>
          </a:xfrm>
          <a:prstGeom prst="rect">
            <a:avLst/>
          </a:prstGeom>
        </p:spPr>
        <p:txBody>
          <a:bodyPr>
            <a:spAutoFit/>
          </a:bodyPr>
          <a:lstStyle>
            <a:lvl1pPr marL="0" indent="0" algn="ctr">
              <a:buNone/>
              <a:defRPr lang="en-US" sz="5984" kern="1200" spc="-204" dirty="0">
                <a:solidFill>
                  <a:srgbClr val="FFF1D1"/>
                </a:solidFill>
                <a:latin typeface="Oblik Serif Bold" pitchFamily="50" charset="0"/>
                <a:ea typeface="+mj-ea"/>
                <a:cs typeface="+mj-cs"/>
              </a:defRPr>
            </a:lvl1pPr>
          </a:lstStyle>
          <a:p>
            <a:pPr lvl="0"/>
            <a:r>
              <a:rPr lang="en-US" dirty="0"/>
              <a:t>Section Title</a:t>
            </a:r>
          </a:p>
        </p:txBody>
      </p:sp>
    </p:spTree>
    <p:extLst>
      <p:ext uri="{BB962C8B-B14F-4D97-AF65-F5344CB8AC3E}">
        <p14:creationId xmlns:p14="http://schemas.microsoft.com/office/powerpoint/2010/main" val="655420283"/>
      </p:ext>
    </p:extLst>
  </p:cSld>
  <p:clrMapOvr>
    <a:masterClrMapping/>
  </p:clrMapOvr>
  <p:extLst mod="1">
    <p:ext uri="{DCECCB84-F9BA-43D5-87BE-67443E8EF086}">
      <p15:sldGuideLst xmlns:p15="http://schemas.microsoft.com/office/powerpoint/2012/main">
        <p15:guide id="1" pos="2880">
          <p15:clr>
            <a:srgbClr val="FBAE40"/>
          </p15:clr>
        </p15:guide>
        <p15:guide id="2" orient="horz" pos="1716">
          <p15:clr>
            <a:srgbClr val="FBAE40"/>
          </p15:clr>
        </p15:guide>
      </p15:sldGuideLst>
    </p:ext>
  </p:extLst>
</p:sldLayout>
</file>

<file path=ppt/slideLayouts/slideLayout367.xml><?xml version="1.0" encoding="utf-8"?>
<p:sldLayout xmlns:a="http://schemas.openxmlformats.org/drawingml/2006/main" xmlns:r="http://schemas.openxmlformats.org/officeDocument/2006/relationships" xmlns:p="http://schemas.openxmlformats.org/presentationml/2006/main" userDrawn="1">
  <p:cSld name="Title &amp; bulleted text (purple)">
    <p:spTree>
      <p:nvGrpSpPr>
        <p:cNvPr id="1" name=""/>
        <p:cNvGrpSpPr/>
        <p:nvPr/>
      </p:nvGrpSpPr>
      <p:grpSpPr>
        <a:xfrm>
          <a:off x="0" y="0"/>
          <a:ext cx="0" cy="0"/>
          <a:chOff x="0" y="0"/>
          <a:chExt cx="0" cy="0"/>
        </a:xfrm>
      </p:grpSpPr>
      <p:sp>
        <p:nvSpPr>
          <p:cNvPr id="3" name="Title Placeholder 1"/>
          <p:cNvSpPr>
            <a:spLocks noGrp="1"/>
          </p:cNvSpPr>
          <p:nvPr>
            <p:ph type="title"/>
          </p:nvPr>
        </p:nvSpPr>
        <p:spPr>
          <a:xfrm>
            <a:off x="274639" y="296898"/>
            <a:ext cx="11889564" cy="917575"/>
          </a:xfrm>
          <a:prstGeom prst="rect">
            <a:avLst/>
          </a:prstGeom>
        </p:spPr>
        <p:txBody>
          <a:bodyPr vert="horz" wrap="square" lIns="146304" tIns="91440" rIns="146304" bIns="91440" rtlCol="0" anchor="t">
            <a:noAutofit/>
          </a:bodyPr>
          <a:lstStyle>
            <a:lvl1pPr>
              <a:defRPr>
                <a:solidFill>
                  <a:schemeClr val="accent1">
                    <a:alpha val="99000"/>
                  </a:schemeClr>
                </a:solidFill>
              </a:defRPr>
            </a:lvl1pPr>
          </a:lstStyle>
          <a:p>
            <a:r>
              <a:rPr lang="en-US" dirty="0"/>
              <a:t>Click to edit Master title style</a:t>
            </a:r>
          </a:p>
        </p:txBody>
      </p:sp>
      <p:sp>
        <p:nvSpPr>
          <p:cNvPr id="5" name="Text Placeholder 3"/>
          <p:cNvSpPr>
            <a:spLocks noGrp="1"/>
          </p:cNvSpPr>
          <p:nvPr>
            <p:ph type="body" sz="quarter" idx="10"/>
          </p:nvPr>
        </p:nvSpPr>
        <p:spPr>
          <a:xfrm>
            <a:off x="274639" y="1313836"/>
            <a:ext cx="11887200" cy="2000548"/>
          </a:xfrm>
          <a:prstGeom prst="rect">
            <a:avLst/>
          </a:prstGeom>
        </p:spPr>
        <p:txBody>
          <a:bodyPr lIns="155448">
            <a:spAutoFit/>
          </a:bodyPr>
          <a:lstStyle>
            <a:lvl1pPr>
              <a:defRPr>
                <a:solidFill>
                  <a:schemeClr val="tx1">
                    <a:alpha val="99000"/>
                  </a:schemeClr>
                </a:solidFill>
              </a:defRPr>
            </a:lvl1pPr>
            <a:lvl2pPr>
              <a:defRPr>
                <a:solidFill>
                  <a:schemeClr val="tx1">
                    <a:alpha val="99000"/>
                  </a:schemeClr>
                </a:solidFill>
              </a:defRPr>
            </a:lvl2pPr>
            <a:lvl3pPr>
              <a:defRPr>
                <a:solidFill>
                  <a:schemeClr val="tx1">
                    <a:alpha val="99000"/>
                  </a:schemeClr>
                </a:solidFill>
              </a:defRPr>
            </a:lvl3pPr>
            <a:lvl4pPr>
              <a:defRPr>
                <a:solidFill>
                  <a:schemeClr val="tx1">
                    <a:alpha val="99000"/>
                  </a:schemeClr>
                </a:solidFill>
              </a:defRPr>
            </a:lvl4pPr>
            <a:lvl5pPr>
              <a:defRPr>
                <a:solidFill>
                  <a:schemeClr val="tx1">
                    <a:alpha val="99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itle 1"/>
          <p:cNvSpPr txBox="1">
            <a:spLocks/>
          </p:cNvSpPr>
          <p:nvPr userDrawn="1"/>
        </p:nvSpPr>
        <p:spPr>
          <a:xfrm>
            <a:off x="274638" y="6618261"/>
            <a:ext cx="6400800" cy="376264"/>
          </a:xfrm>
          <a:prstGeom prst="rect">
            <a:avLst/>
          </a:prstGeom>
        </p:spPr>
        <p:txBody>
          <a:bodyPr lIns="124325" tIns="62162" rIns="124325" bIns="62162"/>
          <a:lstStyle>
            <a:lvl1pPr algn="l" defTabSz="914400" rtl="0" eaLnBrk="1" latinLnBrk="0" hangingPunct="1">
              <a:spcBef>
                <a:spcPct val="0"/>
              </a:spcBef>
              <a:buNone/>
              <a:defRPr sz="2000" kern="1200">
                <a:solidFill>
                  <a:srgbClr val="92D050"/>
                </a:solidFill>
                <a:latin typeface="Segoe Black" pitchFamily="34" charset="0"/>
                <a:ea typeface="+mj-ea"/>
                <a:cs typeface="+mj-cs"/>
              </a:defRPr>
            </a:lvl1pPr>
          </a:lstStyle>
          <a:p>
            <a:pPr marL="54853"/>
            <a:r>
              <a:rPr lang="en-US" sz="1000" dirty="0">
                <a:solidFill>
                  <a:prstClr val="white">
                    <a:lumMod val="75000"/>
                  </a:prstClr>
                </a:solidFill>
                <a:latin typeface="Segoe UI"/>
                <a:ea typeface="Segoe UI" pitchFamily="34" charset="0"/>
                <a:cs typeface="Segoe UI" pitchFamily="34" charset="0"/>
              </a:rPr>
              <a:t>Page </a:t>
            </a:r>
            <a:fld id="{65E0D0F0-DBA5-4B7B-A18F-A91FF6C0DD5B}" type="slidenum">
              <a:rPr lang="en-US" sz="1000" smtClean="0">
                <a:solidFill>
                  <a:prstClr val="white">
                    <a:lumMod val="75000"/>
                  </a:prstClr>
                </a:solidFill>
                <a:latin typeface="Segoe UI"/>
                <a:ea typeface="Segoe UI" pitchFamily="34" charset="0"/>
                <a:cs typeface="Segoe UI" pitchFamily="34" charset="0"/>
              </a:rPr>
              <a:pPr marL="54853"/>
              <a:t>‹#›</a:t>
            </a:fld>
            <a:r>
              <a:rPr lang="en-US" sz="1000" dirty="0">
                <a:solidFill>
                  <a:prstClr val="white">
                    <a:lumMod val="75000"/>
                  </a:prstClr>
                </a:solidFill>
                <a:latin typeface="Segoe UI"/>
                <a:ea typeface="Segoe UI" pitchFamily="34" charset="0"/>
                <a:cs typeface="Segoe UI" pitchFamily="34" charset="0"/>
              </a:rPr>
              <a:t>  |  Kinect for Windows  </a:t>
            </a:r>
          </a:p>
        </p:txBody>
      </p:sp>
      <p:sp>
        <p:nvSpPr>
          <p:cNvPr id="10" name="Text Placeholder 5"/>
          <p:cNvSpPr>
            <a:spLocks noGrp="1"/>
          </p:cNvSpPr>
          <p:nvPr>
            <p:ph type="body" sz="quarter" idx="11" hasCustomPrompt="1"/>
          </p:nvPr>
        </p:nvSpPr>
        <p:spPr>
          <a:xfrm>
            <a:off x="274638" y="6118568"/>
            <a:ext cx="6400801" cy="548634"/>
          </a:xfrm>
          <a:prstGeom prst="rect">
            <a:avLst/>
          </a:prstGeom>
        </p:spPr>
        <p:txBody>
          <a:bodyPr lIns="164592" tIns="64008"/>
          <a:lstStyle>
            <a:lvl1pPr marL="0" indent="0">
              <a:buNone/>
              <a:defRPr sz="1099" i="1">
                <a:solidFill>
                  <a:schemeClr val="bg1">
                    <a:lumMod val="50000"/>
                    <a:alpha val="99000"/>
                  </a:schemeClr>
                </a:solidFill>
                <a:latin typeface="Segoe UI" pitchFamily="34" charset="0"/>
                <a:ea typeface="Segoe UI" pitchFamily="34" charset="0"/>
                <a:cs typeface="Segoe UI" pitchFamily="34" charset="0"/>
              </a:defRPr>
            </a:lvl1pPr>
            <a:lvl2pPr marL="27427" indent="0">
              <a:buFontTx/>
              <a:buNone/>
              <a:defRPr sz="2000">
                <a:solidFill>
                  <a:schemeClr val="tx1">
                    <a:alpha val="99000"/>
                  </a:schemeClr>
                </a:solidFill>
              </a:defRPr>
            </a:lvl2pPr>
            <a:lvl3pPr marL="228557" indent="0">
              <a:buNone/>
              <a:defRPr>
                <a:solidFill>
                  <a:schemeClr val="tx1">
                    <a:alpha val="99000"/>
                  </a:schemeClr>
                </a:solidFill>
              </a:defRPr>
            </a:lvl3pPr>
            <a:lvl4pPr marL="457112" indent="0">
              <a:buNone/>
              <a:defRPr>
                <a:solidFill>
                  <a:schemeClr val="tx1">
                    <a:alpha val="99000"/>
                  </a:schemeClr>
                </a:solidFill>
              </a:defRPr>
            </a:lvl4pPr>
            <a:lvl5pPr marL="685669" indent="0">
              <a:buNone/>
              <a:defRPr>
                <a:solidFill>
                  <a:schemeClr val="tx1">
                    <a:alpha val="99000"/>
                  </a:schemeClr>
                </a:solidFill>
              </a:defRPr>
            </a:lvl5pPr>
          </a:lstStyle>
          <a:p>
            <a:pPr lvl="0"/>
            <a:r>
              <a:rPr lang="en-US" dirty="0"/>
              <a:t>Source placeholder – can be up to two lines</a:t>
            </a:r>
          </a:p>
        </p:txBody>
      </p:sp>
    </p:spTree>
    <p:extLst>
      <p:ext uri="{BB962C8B-B14F-4D97-AF65-F5344CB8AC3E}">
        <p14:creationId xmlns:p14="http://schemas.microsoft.com/office/powerpoint/2010/main" val="1586673027"/>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userDrawn="1">
  <p:cSld name="Blank (purple)">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274639" y="296898"/>
            <a:ext cx="11889564" cy="917575"/>
          </a:xfrm>
          <a:prstGeom prst="rect">
            <a:avLst/>
          </a:prstGeom>
        </p:spPr>
        <p:txBody>
          <a:bodyPr vert="horz" wrap="square" lIns="146304" tIns="91440" rIns="146304" bIns="91440" rtlCol="0" anchor="t">
            <a:noAutofit/>
          </a:bodyPr>
          <a:lstStyle>
            <a:lvl1pPr>
              <a:defRPr>
                <a:solidFill>
                  <a:schemeClr val="accent1">
                    <a:alpha val="99000"/>
                  </a:schemeClr>
                </a:solidFill>
              </a:defRPr>
            </a:lvl1pPr>
          </a:lstStyle>
          <a:p>
            <a:r>
              <a:rPr lang="en-US" dirty="0"/>
              <a:t>Click to edit Master title style</a:t>
            </a:r>
          </a:p>
        </p:txBody>
      </p:sp>
      <p:sp>
        <p:nvSpPr>
          <p:cNvPr id="8" name="Title 1"/>
          <p:cNvSpPr txBox="1">
            <a:spLocks/>
          </p:cNvSpPr>
          <p:nvPr userDrawn="1"/>
        </p:nvSpPr>
        <p:spPr>
          <a:xfrm>
            <a:off x="274638" y="6618261"/>
            <a:ext cx="6400800" cy="376264"/>
          </a:xfrm>
          <a:prstGeom prst="rect">
            <a:avLst/>
          </a:prstGeom>
        </p:spPr>
        <p:txBody>
          <a:bodyPr lIns="124325" tIns="62162" rIns="124325" bIns="62162"/>
          <a:lstStyle>
            <a:lvl1pPr algn="l" defTabSz="914400" rtl="0" eaLnBrk="1" latinLnBrk="0" hangingPunct="1">
              <a:spcBef>
                <a:spcPct val="0"/>
              </a:spcBef>
              <a:buNone/>
              <a:defRPr sz="2000" kern="1200">
                <a:solidFill>
                  <a:srgbClr val="92D050"/>
                </a:solidFill>
                <a:latin typeface="Segoe Black" pitchFamily="34" charset="0"/>
                <a:ea typeface="+mj-ea"/>
                <a:cs typeface="+mj-cs"/>
              </a:defRPr>
            </a:lvl1pPr>
          </a:lstStyle>
          <a:p>
            <a:pPr marL="54853"/>
            <a:r>
              <a:rPr lang="en-US" sz="1000" dirty="0">
                <a:solidFill>
                  <a:prstClr val="white">
                    <a:lumMod val="75000"/>
                  </a:prstClr>
                </a:solidFill>
                <a:latin typeface="Segoe UI"/>
                <a:ea typeface="Segoe UI" pitchFamily="34" charset="0"/>
                <a:cs typeface="Segoe UI" pitchFamily="34" charset="0"/>
              </a:rPr>
              <a:t>Page </a:t>
            </a:r>
            <a:fld id="{65E0D0F0-DBA5-4B7B-A18F-A91FF6C0DD5B}" type="slidenum">
              <a:rPr lang="en-US" sz="1000" smtClean="0">
                <a:solidFill>
                  <a:prstClr val="white">
                    <a:lumMod val="75000"/>
                  </a:prstClr>
                </a:solidFill>
                <a:latin typeface="Segoe UI"/>
                <a:ea typeface="Segoe UI" pitchFamily="34" charset="0"/>
                <a:cs typeface="Segoe UI" pitchFamily="34" charset="0"/>
              </a:rPr>
              <a:pPr marL="54853"/>
              <a:t>‹#›</a:t>
            </a:fld>
            <a:r>
              <a:rPr lang="en-US" sz="1000" dirty="0">
                <a:solidFill>
                  <a:prstClr val="white">
                    <a:lumMod val="75000"/>
                  </a:prstClr>
                </a:solidFill>
                <a:latin typeface="Segoe UI"/>
                <a:ea typeface="Segoe UI" pitchFamily="34" charset="0"/>
                <a:cs typeface="Segoe UI" pitchFamily="34" charset="0"/>
              </a:rPr>
              <a:t>  |  Kinect for Windows  </a:t>
            </a:r>
          </a:p>
        </p:txBody>
      </p:sp>
      <p:sp>
        <p:nvSpPr>
          <p:cNvPr id="9" name="Text Placeholder 5"/>
          <p:cNvSpPr>
            <a:spLocks noGrp="1"/>
          </p:cNvSpPr>
          <p:nvPr>
            <p:ph type="body" sz="quarter" idx="11" hasCustomPrompt="1"/>
          </p:nvPr>
        </p:nvSpPr>
        <p:spPr>
          <a:xfrm>
            <a:off x="274638" y="6118568"/>
            <a:ext cx="6400801" cy="548634"/>
          </a:xfrm>
          <a:prstGeom prst="rect">
            <a:avLst/>
          </a:prstGeom>
        </p:spPr>
        <p:txBody>
          <a:bodyPr lIns="164592" tIns="64008"/>
          <a:lstStyle>
            <a:lvl1pPr marL="0" indent="0">
              <a:buNone/>
              <a:defRPr sz="1099" i="1">
                <a:solidFill>
                  <a:schemeClr val="bg1">
                    <a:lumMod val="50000"/>
                    <a:alpha val="99000"/>
                  </a:schemeClr>
                </a:solidFill>
                <a:latin typeface="Segoe UI" pitchFamily="34" charset="0"/>
                <a:ea typeface="Segoe UI" pitchFamily="34" charset="0"/>
                <a:cs typeface="Segoe UI" pitchFamily="34" charset="0"/>
              </a:defRPr>
            </a:lvl1pPr>
            <a:lvl2pPr marL="27427" indent="0">
              <a:buFontTx/>
              <a:buNone/>
              <a:defRPr sz="2000">
                <a:solidFill>
                  <a:schemeClr val="tx1">
                    <a:alpha val="99000"/>
                  </a:schemeClr>
                </a:solidFill>
              </a:defRPr>
            </a:lvl2pPr>
            <a:lvl3pPr marL="228557" indent="0">
              <a:buNone/>
              <a:defRPr>
                <a:solidFill>
                  <a:schemeClr val="tx1">
                    <a:alpha val="99000"/>
                  </a:schemeClr>
                </a:solidFill>
              </a:defRPr>
            </a:lvl3pPr>
            <a:lvl4pPr marL="457112" indent="0">
              <a:buNone/>
              <a:defRPr>
                <a:solidFill>
                  <a:schemeClr val="tx1">
                    <a:alpha val="99000"/>
                  </a:schemeClr>
                </a:solidFill>
              </a:defRPr>
            </a:lvl4pPr>
            <a:lvl5pPr marL="685669" indent="0">
              <a:buNone/>
              <a:defRPr>
                <a:solidFill>
                  <a:schemeClr val="tx1">
                    <a:alpha val="99000"/>
                  </a:schemeClr>
                </a:solidFill>
              </a:defRPr>
            </a:lvl5pPr>
          </a:lstStyle>
          <a:p>
            <a:pPr lvl="0"/>
            <a:r>
              <a:rPr lang="en-US" dirty="0"/>
              <a:t>Source placeholder – can be up to two lines</a:t>
            </a:r>
          </a:p>
        </p:txBody>
      </p:sp>
    </p:spTree>
    <p:extLst>
      <p:ext uri="{BB962C8B-B14F-4D97-AF65-F5344CB8AC3E}">
        <p14:creationId xmlns:p14="http://schemas.microsoft.com/office/powerpoint/2010/main" val="2405560763"/>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59231" y="6240963"/>
            <a:ext cx="1278510" cy="274137"/>
          </a:xfrm>
          <a:prstGeom prst="rect">
            <a:avLst/>
          </a:prstGeom>
        </p:spPr>
      </p:pic>
      <p:pic>
        <p:nvPicPr>
          <p:cNvPr id="8" name="Picture 7"/>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invGray">
          <a:xfrm>
            <a:off x="464013" y="490737"/>
            <a:ext cx="1436313" cy="306604"/>
          </a:xfrm>
          <a:prstGeom prst="rect">
            <a:avLst/>
          </a:prstGeom>
        </p:spPr>
      </p:pic>
      <p:sp>
        <p:nvSpPr>
          <p:cNvPr id="12" name="Freeform 11"/>
          <p:cNvSpPr>
            <a:spLocks noEditPoints="1"/>
          </p:cNvSpPr>
          <p:nvPr userDrawn="1"/>
        </p:nvSpPr>
        <p:spPr bwMode="black">
          <a:xfrm>
            <a:off x="2137569" y="2473326"/>
            <a:ext cx="8161338"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00BCF2"/>
          </a:solidFill>
          <a:ln>
            <a:noFill/>
          </a:ln>
        </p:spPr>
        <p:txBody>
          <a:bodyPr vert="horz" wrap="square" lIns="91427" tIns="45713" rIns="91427" bIns="45713" numCol="1" anchor="t" anchorCtr="0" compatLnSpc="1">
            <a:prstTxWarp prst="textNoShape">
              <a:avLst/>
            </a:prstTxWarp>
          </a:bodyPr>
          <a:lstStyle/>
          <a:p>
            <a:pPr defTabSz="932563"/>
            <a:endParaRPr lang="en-US" sz="1800">
              <a:solidFill>
                <a:srgbClr val="505050"/>
              </a:solidFill>
            </a:endParaRPr>
          </a:p>
        </p:txBody>
      </p:sp>
    </p:spTree>
    <p:extLst>
      <p:ext uri="{BB962C8B-B14F-4D97-AF65-F5344CB8AC3E}">
        <p14:creationId xmlns:p14="http://schemas.microsoft.com/office/powerpoint/2010/main" val="28656632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94" name="Text Placeholder 6"/>
          <p:cNvSpPr>
            <a:spLocks noGrp="1"/>
          </p:cNvSpPr>
          <p:nvPr>
            <p:ph type="body" sz="quarter" idx="12" hasCustomPrompt="1"/>
          </p:nvPr>
        </p:nvSpPr>
        <p:spPr>
          <a:xfrm>
            <a:off x="274640" y="1211262"/>
            <a:ext cx="11887200" cy="2743200"/>
          </a:xfrm>
        </p:spPr>
        <p:txBody>
          <a:bodyPr anchor="b" anchorCtr="0"/>
          <a:lstStyle>
            <a:lvl1pPr>
              <a:defRPr sz="4896"/>
            </a:lvl1pPr>
            <a:lvl2pPr>
              <a:defRPr sz="2448"/>
            </a:lvl2pPr>
            <a:lvl3pPr>
              <a:defRPr sz="2448"/>
            </a:lvl3pPr>
            <a:lvl4pPr>
              <a:defRPr sz="2448"/>
            </a:lvl4pPr>
            <a:lvl5pPr>
              <a:defRPr sz="2448"/>
            </a:lvl5pPr>
          </a:lstStyle>
          <a:p>
            <a:pPr lvl="0"/>
            <a:r>
              <a:rPr lang="en-US" dirty="0"/>
              <a:t>Click to edit text</a:t>
            </a:r>
          </a:p>
        </p:txBody>
      </p:sp>
      <p:sp>
        <p:nvSpPr>
          <p:cNvPr id="95" name="Text Placeholder 2"/>
          <p:cNvSpPr>
            <a:spLocks noGrp="1"/>
          </p:cNvSpPr>
          <p:nvPr>
            <p:ph type="body" sz="quarter" idx="13" hasCustomPrompt="1"/>
          </p:nvPr>
        </p:nvSpPr>
        <p:spPr>
          <a:xfrm>
            <a:off x="274210" y="3976973"/>
            <a:ext cx="11888061" cy="753304"/>
          </a:xfrm>
        </p:spPr>
        <p:txBody>
          <a:bodyPr anchor="t" anchorCtr="0">
            <a:spAutoFit/>
          </a:bodyPr>
          <a:lstStyle>
            <a:lvl1pPr>
              <a:spcBef>
                <a:spcPts val="0"/>
              </a:spcBef>
              <a:defRPr sz="3806" b="0">
                <a:solidFill>
                  <a:schemeClr val="tx1"/>
                </a:solidFill>
                <a:latin typeface="+mn-lt"/>
              </a:defRPr>
            </a:lvl1pPr>
            <a:lvl2pPr>
              <a:defRPr sz="816" b="0">
                <a:solidFill>
                  <a:schemeClr val="tx1"/>
                </a:solidFill>
              </a:defRPr>
            </a:lvl2pPr>
            <a:lvl3pPr>
              <a:defRPr sz="816" b="0">
                <a:solidFill>
                  <a:schemeClr val="tx1"/>
                </a:solidFill>
              </a:defRPr>
            </a:lvl3pPr>
            <a:lvl4pPr>
              <a:defRPr sz="816" b="0">
                <a:solidFill>
                  <a:schemeClr val="tx1"/>
                </a:solidFill>
              </a:defRPr>
            </a:lvl4pPr>
            <a:lvl5pPr>
              <a:defRPr sz="816" b="0">
                <a:solidFill>
                  <a:schemeClr val="tx1"/>
                </a:solidFill>
              </a:defRPr>
            </a:lvl5pPr>
          </a:lstStyle>
          <a:p>
            <a:pPr lvl="0"/>
            <a:r>
              <a:rPr lang="en-US" dirty="0"/>
              <a:t>Click to edit text</a:t>
            </a:r>
          </a:p>
        </p:txBody>
      </p:sp>
    </p:spTree>
    <p:extLst>
      <p:ext uri="{BB962C8B-B14F-4D97-AF65-F5344CB8AC3E}">
        <p14:creationId xmlns:p14="http://schemas.microsoft.com/office/powerpoint/2010/main" val="3797328854"/>
      </p:ext>
    </p:extLst>
  </p:cSld>
  <p:clrMapOvr>
    <a:masterClrMapping/>
  </p:clrMapOvr>
  <p:transition>
    <p:fade/>
  </p:transition>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userDrawn="1">
  <p:cSld name="Title Slide - Microsoft">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9231" y="6240963"/>
            <a:ext cx="1278510" cy="274137"/>
          </a:xfrm>
          <a:prstGeom prst="rect">
            <a:avLst/>
          </a:prstGeom>
        </p:spPr>
      </p:pic>
      <p:sp>
        <p:nvSpPr>
          <p:cNvPr id="18" name="Title 1"/>
          <p:cNvSpPr>
            <a:spLocks noGrp="1"/>
          </p:cNvSpPr>
          <p:nvPr>
            <p:ph type="title" hasCustomPrompt="1"/>
          </p:nvPr>
        </p:nvSpPr>
        <p:spPr>
          <a:xfrm>
            <a:off x="274702" y="2125678"/>
            <a:ext cx="10058336" cy="1828786"/>
          </a:xfrm>
          <a:noFill/>
        </p:spPr>
        <p:txBody>
          <a:bodyPr lIns="146304" tIns="91440" rIns="146304" bIns="91440" anchor="t" anchorCtr="0"/>
          <a:lstStyle>
            <a:lvl1pPr>
              <a:defRPr sz="5399" spc="-100"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74702" y="3955786"/>
            <a:ext cx="10058337" cy="1828007"/>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rotWithShape="1">
          <a:blip r:embed="rId3" cstate="email">
            <a:extLst>
              <a:ext uri="{28A0092B-C50C-407E-A947-70E740481C1C}">
                <a14:useLocalDpi xmlns:a14="http://schemas.microsoft.com/office/drawing/2010/main"/>
              </a:ext>
            </a:extLst>
          </a:blip>
          <a:srcRect b="1380"/>
          <a:stretch/>
        </p:blipFill>
        <p:spPr bwMode="invGray">
          <a:xfrm>
            <a:off x="457200" y="490737"/>
            <a:ext cx="1449939" cy="306604"/>
          </a:xfrm>
          <a:prstGeom prst="rect">
            <a:avLst/>
          </a:prstGeom>
        </p:spPr>
      </p:pic>
      <p:sp>
        <p:nvSpPr>
          <p:cNvPr id="7" name="Text Placeholder 2"/>
          <p:cNvSpPr>
            <a:spLocks noGrp="1"/>
          </p:cNvSpPr>
          <p:nvPr>
            <p:ph type="body" sz="quarter" idx="13" hasCustomPrompt="1"/>
          </p:nvPr>
        </p:nvSpPr>
        <p:spPr>
          <a:xfrm>
            <a:off x="8504239" y="307622"/>
            <a:ext cx="3656013" cy="578303"/>
          </a:xfrm>
        </p:spPr>
        <p:txBody>
          <a:bodyPr lIns="182880" tIns="146304" rIns="182880" bIns="146304"/>
          <a:lstStyle>
            <a:lvl1pPr marL="0" indent="0" algn="r">
              <a:buNone/>
              <a:defRPr sz="2000">
                <a:latin typeface="+mn-lt"/>
              </a:defRPr>
            </a:lvl1pPr>
            <a:lvl2pPr marL="342834" indent="0">
              <a:buNone/>
              <a:defRPr sz="2000"/>
            </a:lvl2pPr>
            <a:lvl3pPr marL="571390" indent="0">
              <a:buNone/>
              <a:defRPr sz="2000"/>
            </a:lvl3pPr>
            <a:lvl4pPr marL="799946" indent="0">
              <a:buNone/>
              <a:defRPr sz="2000"/>
            </a:lvl4pPr>
            <a:lvl5pPr marL="1028503" indent="0">
              <a:buNone/>
              <a:defRPr sz="2000"/>
            </a:lvl5pPr>
          </a:lstStyle>
          <a:p>
            <a:pPr lvl="0"/>
            <a:r>
              <a:rPr lang="en-US" dirty="0"/>
              <a:t>Session Code Here</a:t>
            </a:r>
          </a:p>
        </p:txBody>
      </p:sp>
      <p:sp>
        <p:nvSpPr>
          <p:cNvPr id="2" name="TextBox 1"/>
          <p:cNvSpPr txBox="1"/>
          <p:nvPr userDrawn="1"/>
        </p:nvSpPr>
        <p:spPr>
          <a:xfrm>
            <a:off x="288989" y="6072576"/>
            <a:ext cx="1930897" cy="634440"/>
          </a:xfrm>
          <a:prstGeom prst="rect">
            <a:avLst/>
          </a:prstGeom>
          <a:noFill/>
        </p:spPr>
        <p:txBody>
          <a:bodyPr wrap="none" lIns="182854" tIns="146283" rIns="182854" bIns="146283" rtlCol="0">
            <a:spAutoFit/>
          </a:bodyPr>
          <a:lstStyle/>
          <a:p>
            <a:pPr defTabSz="932563">
              <a:lnSpc>
                <a:spcPct val="90000"/>
              </a:lnSpc>
              <a:spcAft>
                <a:spcPts val="600"/>
              </a:spcAft>
            </a:pPr>
            <a:r>
              <a:rPr lang="en-US" sz="2400" dirty="0">
                <a:gradFill>
                  <a:gsLst>
                    <a:gs pos="2917">
                      <a:srgbClr val="FFFFFF"/>
                    </a:gs>
                    <a:gs pos="30000">
                      <a:srgbClr val="FFFFFF"/>
                    </a:gs>
                  </a:gsLst>
                  <a:lin ang="5400000" scaled="0"/>
                </a:gradFill>
              </a:rPr>
              <a:t>#Build2016</a:t>
            </a:r>
          </a:p>
        </p:txBody>
      </p:sp>
    </p:spTree>
    <p:extLst>
      <p:ext uri="{BB962C8B-B14F-4D97-AF65-F5344CB8AC3E}">
        <p14:creationId xmlns:p14="http://schemas.microsoft.com/office/powerpoint/2010/main" val="24454954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1.xml><?xml version="1.0" encoding="utf-8"?>
<p:sldLayout xmlns:a="http://schemas.openxmlformats.org/drawingml/2006/main" xmlns:r="http://schemas.openxmlformats.org/officeDocument/2006/relationships" xmlns:p="http://schemas.openxmlformats.org/presentationml/2006/main" preserve="1" userDrawn="1">
  <p:cSld name="Title Slide - Build">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9231" y="6240963"/>
            <a:ext cx="1278510" cy="274137"/>
          </a:xfrm>
          <a:prstGeom prst="rect">
            <a:avLst/>
          </a:prstGeom>
        </p:spPr>
      </p:pic>
      <p:sp>
        <p:nvSpPr>
          <p:cNvPr id="18" name="Title 1"/>
          <p:cNvSpPr>
            <a:spLocks noGrp="1"/>
          </p:cNvSpPr>
          <p:nvPr>
            <p:ph type="title" hasCustomPrompt="1"/>
          </p:nvPr>
        </p:nvSpPr>
        <p:spPr>
          <a:xfrm>
            <a:off x="274702" y="2125678"/>
            <a:ext cx="10058336" cy="1828786"/>
          </a:xfrm>
          <a:noFill/>
        </p:spPr>
        <p:txBody>
          <a:bodyPr lIns="146304" tIns="91440" rIns="146304" bIns="91440" anchor="t" anchorCtr="0"/>
          <a:lstStyle>
            <a:lvl1pPr>
              <a:defRPr sz="5399" spc="-100"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74702" y="3955786"/>
            <a:ext cx="10058337" cy="1828007"/>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7" name="Text Placeholder 2"/>
          <p:cNvSpPr>
            <a:spLocks noGrp="1"/>
          </p:cNvSpPr>
          <p:nvPr>
            <p:ph type="body" sz="quarter" idx="13" hasCustomPrompt="1"/>
          </p:nvPr>
        </p:nvSpPr>
        <p:spPr>
          <a:xfrm>
            <a:off x="8504239" y="307622"/>
            <a:ext cx="3656013" cy="578303"/>
          </a:xfrm>
        </p:spPr>
        <p:txBody>
          <a:bodyPr lIns="182880" tIns="146304" rIns="182880" bIns="146304"/>
          <a:lstStyle>
            <a:lvl1pPr marL="0" indent="0" algn="r">
              <a:buNone/>
              <a:defRPr sz="2000">
                <a:latin typeface="+mn-lt"/>
              </a:defRPr>
            </a:lvl1pPr>
            <a:lvl2pPr marL="342834" indent="0">
              <a:buNone/>
              <a:defRPr sz="2000"/>
            </a:lvl2pPr>
            <a:lvl3pPr marL="571390" indent="0">
              <a:buNone/>
              <a:defRPr sz="2000"/>
            </a:lvl3pPr>
            <a:lvl4pPr marL="799946" indent="0">
              <a:buNone/>
              <a:defRPr sz="2000"/>
            </a:lvl4pPr>
            <a:lvl5pPr marL="1028503" indent="0">
              <a:buNone/>
              <a:defRPr sz="2000"/>
            </a:lvl5pPr>
          </a:lstStyle>
          <a:p>
            <a:pPr lvl="0"/>
            <a:r>
              <a:rPr lang="en-US" dirty="0"/>
              <a:t>Session Code Here</a:t>
            </a:r>
          </a:p>
        </p:txBody>
      </p:sp>
      <p:sp>
        <p:nvSpPr>
          <p:cNvPr id="8" name="Freeform 7"/>
          <p:cNvSpPr>
            <a:spLocks noChangeAspect="1" noEditPoints="1"/>
          </p:cNvSpPr>
          <p:nvPr userDrawn="1"/>
        </p:nvSpPr>
        <p:spPr bwMode="black">
          <a:xfrm>
            <a:off x="457200" y="490736"/>
            <a:ext cx="1239006" cy="310896"/>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pPr defTabSz="932563"/>
            <a:endParaRPr lang="en-US" sz="1800">
              <a:solidFill>
                <a:srgbClr val="404040"/>
              </a:solidFill>
            </a:endParaRPr>
          </a:p>
        </p:txBody>
      </p:sp>
      <p:sp>
        <p:nvSpPr>
          <p:cNvPr id="9" name="TextBox 8"/>
          <p:cNvSpPr txBox="1"/>
          <p:nvPr userDrawn="1"/>
        </p:nvSpPr>
        <p:spPr>
          <a:xfrm>
            <a:off x="288989" y="6072576"/>
            <a:ext cx="1930897" cy="634440"/>
          </a:xfrm>
          <a:prstGeom prst="rect">
            <a:avLst/>
          </a:prstGeom>
          <a:noFill/>
        </p:spPr>
        <p:txBody>
          <a:bodyPr wrap="none" lIns="182854" tIns="146283" rIns="182854" bIns="146283" rtlCol="0">
            <a:spAutoFit/>
          </a:bodyPr>
          <a:lstStyle/>
          <a:p>
            <a:pPr defTabSz="932563">
              <a:lnSpc>
                <a:spcPct val="90000"/>
              </a:lnSpc>
              <a:spcAft>
                <a:spcPts val="600"/>
              </a:spcAft>
            </a:pPr>
            <a:r>
              <a:rPr lang="en-US" sz="2400" dirty="0">
                <a:gradFill>
                  <a:gsLst>
                    <a:gs pos="2917">
                      <a:srgbClr val="FFFFFF"/>
                    </a:gs>
                    <a:gs pos="30000">
                      <a:srgbClr val="FFFFFF"/>
                    </a:gs>
                  </a:gsLst>
                  <a:lin ang="5400000" scaled="0"/>
                </a:gradFill>
              </a:rPr>
              <a:t>#Build2016</a:t>
            </a:r>
          </a:p>
        </p:txBody>
      </p:sp>
    </p:spTree>
    <p:extLst>
      <p:ext uri="{BB962C8B-B14F-4D97-AF65-F5344CB8AC3E}">
        <p14:creationId xmlns:p14="http://schemas.microsoft.com/office/powerpoint/2010/main" val="14483106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1608790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73.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1981662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74.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092881"/>
          </a:xfrm>
        </p:spPr>
        <p:txBody>
          <a:bodyPr>
            <a:spAutoFit/>
          </a:bodyPr>
          <a:lstStyle>
            <a:lvl1pPr>
              <a:defRPr sz="3999">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3409944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75.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092881"/>
          </a:xfrm>
        </p:spPr>
        <p:txBody>
          <a:bodyPr>
            <a:spAutoFit/>
          </a:bodyPr>
          <a:lstStyle>
            <a:lvl1pPr>
              <a:defRPr sz="399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3033406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199">
                <a:gradFill>
                  <a:gsLst>
                    <a:gs pos="1250">
                      <a:schemeClr val="tx2"/>
                    </a:gs>
                    <a:gs pos="99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9">
                <a:gradFill>
                  <a:gsLst>
                    <a:gs pos="1250">
                      <a:schemeClr val="tx2"/>
                    </a:gs>
                    <a:gs pos="99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6366121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77.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5150281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0"/>
            <a:ext cx="5486399" cy="1985506"/>
          </a:xfrm>
        </p:spPr>
        <p:txBody>
          <a:bodyPr wrap="square">
            <a:spAutoFit/>
          </a:bodyPr>
          <a:lstStyle>
            <a:lvl1pPr marL="287282" indent="-287282">
              <a:spcBef>
                <a:spcPts val="1224"/>
              </a:spcBef>
              <a:buClr>
                <a:schemeClr val="tx2"/>
              </a:buClr>
              <a:buFont typeface="Arial" pitchFamily="34" charset="0"/>
              <a:buChar char="•"/>
              <a:defRPr sz="3199">
                <a:gradFill>
                  <a:gsLst>
                    <a:gs pos="1250">
                      <a:schemeClr val="tx2"/>
                    </a:gs>
                    <a:gs pos="99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50"/>
            <a:ext cx="5486399" cy="1985506"/>
          </a:xfrm>
        </p:spPr>
        <p:txBody>
          <a:bodyPr wrap="square">
            <a:spAutoFit/>
          </a:bodyPr>
          <a:lstStyle>
            <a:lvl1pPr marL="287282" indent="-287282">
              <a:spcBef>
                <a:spcPts val="1224"/>
              </a:spcBef>
              <a:buClr>
                <a:schemeClr val="tx2"/>
              </a:buClr>
              <a:buFont typeface="Arial" pitchFamily="34" charset="0"/>
              <a:buChar char="•"/>
              <a:defRPr sz="3199">
                <a:gradFill>
                  <a:gsLst>
                    <a:gs pos="1250">
                      <a:schemeClr val="tx2"/>
                    </a:gs>
                    <a:gs pos="99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7552125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79.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0"/>
            <a:ext cx="5486399" cy="1985506"/>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50"/>
            <a:ext cx="5486399" cy="1985506"/>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177622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Photo">
    <p:bg>
      <p:bgRef idx="1001">
        <a:schemeClr val="bg1"/>
      </p:bgRef>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436475" cy="6994525"/>
          </a:xfrm>
        </p:spPr>
        <p:txBody>
          <a:bodyPr/>
          <a:lstStyle>
            <a:lvl1pPr>
              <a:defRPr>
                <a:solidFill>
                  <a:schemeClr val="tx1"/>
                </a:solidFill>
              </a:defRPr>
            </a:lvl1pPr>
          </a:lstStyle>
          <a:p>
            <a:endParaRPr lang="en-US" dirty="0"/>
          </a:p>
        </p:txBody>
      </p:sp>
      <p:sp>
        <p:nvSpPr>
          <p:cNvPr id="2" name="Title 1"/>
          <p:cNvSpPr>
            <a:spLocks noGrp="1"/>
          </p:cNvSpPr>
          <p:nvPr>
            <p:ph type="ctrTitle" hasCustomPrompt="1"/>
          </p:nvPr>
        </p:nvSpPr>
        <p:spPr>
          <a:xfrm>
            <a:off x="274639" y="2630954"/>
            <a:ext cx="5486399" cy="1732617"/>
          </a:xfrm>
        </p:spPr>
        <p:txBody>
          <a:bodyPr wrap="square" anchor="ctr" anchorCtr="0">
            <a:spAutoFit/>
          </a:bodyPr>
          <a:lstStyle>
            <a:lvl1pPr algn="l">
              <a:defRPr sz="5438">
                <a:solidFill>
                  <a:schemeClr val="tx1"/>
                </a:solidFill>
              </a:defRPr>
            </a:lvl1pPr>
          </a:lstStyle>
          <a:p>
            <a:r>
              <a:rPr lang="en-US" dirty="0"/>
              <a:t>Click to edit title</a:t>
            </a:r>
          </a:p>
        </p:txBody>
      </p:sp>
    </p:spTree>
    <p:extLst>
      <p:ext uri="{BB962C8B-B14F-4D97-AF65-F5344CB8AC3E}">
        <p14:creationId xmlns:p14="http://schemas.microsoft.com/office/powerpoint/2010/main" val="381052790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80.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8868975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81.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3"/>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748170742"/>
      </p:ext>
    </p:extLst>
  </p:cSld>
  <p:clrMapOvr>
    <a:masterClrMapping/>
  </p:clrMapOvr>
  <p:transition>
    <p:fade/>
  </p:transition>
</p:sldLayout>
</file>

<file path=ppt/slideLayouts/slideLayout38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4"/>
            <a:ext cx="9144000" cy="1181862"/>
          </a:xfrm>
          <a:noFill/>
        </p:spPr>
        <p:txBody>
          <a:bodyPr wrap="square" tIns="91440" bIns="91440" anchor="t" anchorCtr="0">
            <a:spAutoFit/>
          </a:bodyPr>
          <a:lstStyle>
            <a:lvl1pPr>
              <a:defRPr sz="7198" spc="-100" baseline="0">
                <a:gradFill>
                  <a:gsLst>
                    <a:gs pos="24779">
                      <a:srgbClr val="000000"/>
                    </a:gs>
                    <a:gs pos="70000">
                      <a:srgbClr val="000000"/>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3954463"/>
            <a:ext cx="9143999" cy="738664"/>
          </a:xfrm>
          <a:noFill/>
        </p:spPr>
        <p:txBody>
          <a:bodyPr wrap="square" lIns="182880" tIns="146304" rIns="182880" bIns="146304">
            <a:spAutoFit/>
          </a:bodyPr>
          <a:lstStyle>
            <a:lvl1pPr marL="0" indent="0">
              <a:spcBef>
                <a:spcPts val="0"/>
              </a:spcBef>
              <a:buNone/>
              <a:defRPr sz="3199" spc="0" baseline="0">
                <a:gradFill>
                  <a:gsLst>
                    <a:gs pos="24779">
                      <a:srgbClr val="000000"/>
                    </a:gs>
                    <a:gs pos="70000">
                      <a:srgbClr val="000000"/>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5560070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83.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9143999" cy="1181862"/>
          </a:xfrm>
          <a:noFill/>
        </p:spPr>
        <p:txBody>
          <a:bodyPr wrap="square"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9792911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8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2904570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85.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92035">
                      <a:srgbClr val="000000"/>
                    </a:gs>
                    <a:gs pos="75000">
                      <a:srgbClr val="000000"/>
                    </a:gs>
                  </a:gsLst>
                  <a:lin ang="5400000" scaled="0"/>
                </a:gradFill>
              </a:defRPr>
            </a:lvl1pPr>
          </a:lstStyle>
          <a:p>
            <a:r>
              <a:rPr lang="en-US" dirty="0"/>
              <a:t>Section title</a:t>
            </a:r>
          </a:p>
        </p:txBody>
      </p:sp>
    </p:spTree>
    <p:extLst>
      <p:ext uri="{BB962C8B-B14F-4D97-AF65-F5344CB8AC3E}">
        <p14:creationId xmlns:p14="http://schemas.microsoft.com/office/powerpoint/2010/main" val="424626627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86.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41426"/>
            <a:ext cx="5486399" cy="2012859"/>
          </a:xfrm>
        </p:spPr>
        <p:txBody>
          <a:bodyPr>
            <a:spAutoFit/>
          </a:bodyPr>
          <a:lstStyle>
            <a:lvl1pPr>
              <a:defRPr sz="659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dpi="0" rotWithShape="1">
            <a:blip r:embed="rId2"/>
            <a:srcRect/>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38648374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8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4589831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88.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230969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8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1995931"/>
          </a:xfrm>
        </p:spPr>
        <p:txBody>
          <a:bodyPr/>
          <a:lstStyle>
            <a:lvl1pPr marL="0" indent="0">
              <a:buNone/>
              <a:defRPr sz="32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8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4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0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79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9577062"/>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Photo Blue">
    <p:bg>
      <p:bgRef idx="1001">
        <a:schemeClr val="bg1"/>
      </p:bgRef>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436475" cy="6994525"/>
          </a:xfrm>
        </p:spPr>
        <p:txBody>
          <a:bodyPr/>
          <a:lstStyle>
            <a:lvl1pPr>
              <a:defRPr>
                <a:solidFill>
                  <a:schemeClr val="tx1"/>
                </a:solidFill>
              </a:defRPr>
            </a:lvl1pPr>
          </a:lstStyle>
          <a:p>
            <a:endParaRPr lang="en-US" dirty="0"/>
          </a:p>
        </p:txBody>
      </p:sp>
      <p:sp>
        <p:nvSpPr>
          <p:cNvPr id="2" name="Title 1"/>
          <p:cNvSpPr>
            <a:spLocks noGrp="1"/>
          </p:cNvSpPr>
          <p:nvPr>
            <p:ph type="ctrTitle" hasCustomPrompt="1"/>
          </p:nvPr>
        </p:nvSpPr>
        <p:spPr>
          <a:xfrm>
            <a:off x="274638" y="2630954"/>
            <a:ext cx="5486400" cy="1732617"/>
          </a:xfrm>
        </p:spPr>
        <p:txBody>
          <a:bodyPr wrap="square" anchor="ctr" anchorCtr="0">
            <a:spAutoFit/>
          </a:bodyPr>
          <a:lstStyle>
            <a:lvl1pPr algn="l">
              <a:defRPr sz="5438">
                <a:solidFill>
                  <a:schemeClr val="accent1"/>
                </a:solidFill>
              </a:defRPr>
            </a:lvl1pPr>
          </a:lstStyle>
          <a:p>
            <a:r>
              <a:rPr lang="en-US" dirty="0"/>
              <a:t>Click to edit title</a:t>
            </a:r>
          </a:p>
        </p:txBody>
      </p:sp>
    </p:spTree>
    <p:extLst>
      <p:ext uri="{BB962C8B-B14F-4D97-AF65-F5344CB8AC3E}">
        <p14:creationId xmlns:p14="http://schemas.microsoft.com/office/powerpoint/2010/main" val="37326844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90.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7"/>
            <a:ext cx="11887199" cy="403187"/>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111" eaLnBrk="0" hangingPunct="0"/>
            <a:r>
              <a:rPr lang="en-US" sz="700" dirty="0">
                <a:gradFill>
                  <a:gsLst>
                    <a:gs pos="0">
                      <a:srgbClr val="505050"/>
                    </a:gs>
                    <a:gs pos="100000">
                      <a:srgbClr val="505050"/>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464013" y="479425"/>
            <a:ext cx="1436313" cy="306604"/>
          </a:xfrm>
          <a:prstGeom prst="rect">
            <a:avLst/>
          </a:prstGeom>
        </p:spPr>
      </p:pic>
    </p:spTree>
    <p:extLst>
      <p:ext uri="{BB962C8B-B14F-4D97-AF65-F5344CB8AC3E}">
        <p14:creationId xmlns:p14="http://schemas.microsoft.com/office/powerpoint/2010/main" val="101043489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9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484705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92.xml><?xml version="1.0" encoding="utf-8"?>
<p:sldLayout xmlns:a="http://schemas.openxmlformats.org/drawingml/2006/main" xmlns:r="http://schemas.openxmlformats.org/officeDocument/2006/relationships" xmlns:p="http://schemas.openxmlformats.org/presentationml/2006/main" preserve="1" userDrawn="1">
  <p:cSld name="Title Slide Photo_Option">
    <p:bg>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71398" y="1211287"/>
            <a:ext cx="6404040" cy="36576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400" dirty="0">
                <a:gradFill>
                  <a:gsLst>
                    <a:gs pos="2000">
                      <a:srgbClr val="FFFFFF"/>
                    </a:gs>
                    <a:gs pos="98000">
                      <a:srgbClr val="FFFFFF"/>
                    </a:gs>
                  </a:gsLst>
                  <a:lin ang="5400000" scaled="1"/>
                </a:gradFill>
                <a:ea typeface="Segoe UI" pitchFamily="34" charset="0"/>
                <a:cs typeface="Segoe UI" pitchFamily="34" charset="0"/>
              </a:rPr>
              <a:t>    </a:t>
            </a:r>
          </a:p>
        </p:txBody>
      </p:sp>
      <p:sp>
        <p:nvSpPr>
          <p:cNvPr id="9" name="Title 1"/>
          <p:cNvSpPr>
            <a:spLocks noGrp="1"/>
          </p:cNvSpPr>
          <p:nvPr userDrawn="1">
            <p:ph type="title" hasCustomPrompt="1"/>
          </p:nvPr>
        </p:nvSpPr>
        <p:spPr bwMode="auto">
          <a:xfrm>
            <a:off x="274703" y="2125683"/>
            <a:ext cx="6400736" cy="1828800"/>
          </a:xfrm>
          <a:noFill/>
        </p:spPr>
        <p:txBody>
          <a:bodyPr lIns="146304" tIns="91440" rIns="146304" bIns="91440" anchor="t" anchorCtr="0"/>
          <a:lstStyle>
            <a:lvl1pPr>
              <a:defRPr sz="5399" spc="-100" baseline="0">
                <a:gradFill>
                  <a:gsLst>
                    <a:gs pos="2000">
                      <a:schemeClr val="tx1"/>
                    </a:gs>
                    <a:gs pos="98000">
                      <a:schemeClr val="tx1"/>
                    </a:gs>
                  </a:gsLst>
                  <a:lin ang="5400000" scaled="1"/>
                </a:gradFill>
              </a:defRPr>
            </a:lvl1pPr>
          </a:lstStyle>
          <a:p>
            <a:r>
              <a:rPr lang="en-US" dirty="0"/>
              <a:t>Presentation title</a:t>
            </a:r>
          </a:p>
        </p:txBody>
      </p:sp>
      <p:sp>
        <p:nvSpPr>
          <p:cNvPr id="3" name="Text Placeholder 2"/>
          <p:cNvSpPr>
            <a:spLocks noGrp="1"/>
          </p:cNvSpPr>
          <p:nvPr userDrawn="1">
            <p:ph type="body" sz="quarter" idx="14" hasCustomPrompt="1"/>
          </p:nvPr>
        </p:nvSpPr>
        <p:spPr bwMode="auto">
          <a:xfrm>
            <a:off x="273050" y="3954463"/>
            <a:ext cx="5487988" cy="1828800"/>
          </a:xfrm>
          <a:noFill/>
        </p:spPr>
        <p:txBody>
          <a:bodyPr tIns="109728" bIns="109728">
            <a:noAutofit/>
          </a:bodyPr>
          <a:lstStyle>
            <a:lvl1pPr marL="0" indent="0">
              <a:spcBef>
                <a:spcPts val="0"/>
              </a:spcBef>
              <a:buNone/>
              <a:defRPr sz="3199">
                <a:gradFill>
                  <a:gsLst>
                    <a:gs pos="2000">
                      <a:schemeClr val="tx1"/>
                    </a:gs>
                    <a:gs pos="98000">
                      <a:schemeClr val="tx1"/>
                    </a:gs>
                  </a:gsLst>
                  <a:lin ang="5400000" scaled="1"/>
                </a:gradFill>
              </a:defRPr>
            </a:lvl1pPr>
          </a:lstStyle>
          <a:p>
            <a:pPr lvl="0"/>
            <a:r>
              <a:rPr lang="en-US" dirty="0"/>
              <a:t>Speaker Name</a:t>
            </a:r>
          </a:p>
        </p:txBody>
      </p:sp>
      <p:pic>
        <p:nvPicPr>
          <p:cNvPr id="229" name="Picture 22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457580" y="6120853"/>
            <a:ext cx="1828800" cy="393896"/>
          </a:xfrm>
          <a:prstGeom prst="rect">
            <a:avLst/>
          </a:prstGeom>
        </p:spPr>
      </p:pic>
      <p:sp>
        <p:nvSpPr>
          <p:cNvPr id="230" name="Freeform 229"/>
          <p:cNvSpPr>
            <a:spLocks/>
          </p:cNvSpPr>
          <p:nvPr userDrawn="1"/>
        </p:nvSpPr>
        <p:spPr bwMode="auto">
          <a:xfrm>
            <a:off x="10633303" y="2540869"/>
            <a:ext cx="1228270" cy="499194"/>
          </a:xfrm>
          <a:custGeom>
            <a:avLst/>
            <a:gdLst>
              <a:gd name="T0" fmla="*/ 621 w 696"/>
              <a:gd name="T1" fmla="*/ 132 h 281"/>
              <a:gd name="T2" fmla="*/ 609 w 696"/>
              <a:gd name="T3" fmla="*/ 133 h 281"/>
              <a:gd name="T4" fmla="*/ 469 w 696"/>
              <a:gd name="T5" fmla="*/ 0 h 281"/>
              <a:gd name="T6" fmla="*/ 333 w 696"/>
              <a:gd name="T7" fmla="*/ 104 h 281"/>
              <a:gd name="T8" fmla="*/ 258 w 696"/>
              <a:gd name="T9" fmla="*/ 73 h 281"/>
              <a:gd name="T10" fmla="*/ 155 w 696"/>
              <a:gd name="T11" fmla="*/ 167 h 281"/>
              <a:gd name="T12" fmla="*/ 105 w 696"/>
              <a:gd name="T13" fmla="*/ 190 h 281"/>
              <a:gd name="T14" fmla="*/ 58 w 696"/>
              <a:gd name="T15" fmla="*/ 166 h 281"/>
              <a:gd name="T16" fmla="*/ 0 w 696"/>
              <a:gd name="T17" fmla="*/ 224 h 281"/>
              <a:gd name="T18" fmla="*/ 58 w 696"/>
              <a:gd name="T19" fmla="*/ 281 h 281"/>
              <a:gd name="T20" fmla="*/ 74 w 696"/>
              <a:gd name="T21" fmla="*/ 281 h 281"/>
              <a:gd name="T22" fmla="*/ 264 w 696"/>
              <a:gd name="T23" fmla="*/ 281 h 281"/>
              <a:gd name="T24" fmla="*/ 370 w 696"/>
              <a:gd name="T25" fmla="*/ 281 h 281"/>
              <a:gd name="T26" fmla="*/ 626 w 696"/>
              <a:gd name="T27" fmla="*/ 281 h 281"/>
              <a:gd name="T28" fmla="*/ 626 w 696"/>
              <a:gd name="T29" fmla="*/ 281 h 281"/>
              <a:gd name="T30" fmla="*/ 696 w 696"/>
              <a:gd name="T31" fmla="*/ 207 h 281"/>
              <a:gd name="T32" fmla="*/ 621 w 696"/>
              <a:gd name="T33" fmla="*/ 132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96" h="281">
                <a:moveTo>
                  <a:pt x="621" y="132"/>
                </a:moveTo>
                <a:cubicBezTo>
                  <a:pt x="617" y="132"/>
                  <a:pt x="613" y="133"/>
                  <a:pt x="609" y="133"/>
                </a:cubicBezTo>
                <a:cubicBezTo>
                  <a:pt x="606" y="59"/>
                  <a:pt x="544" y="0"/>
                  <a:pt x="469" y="0"/>
                </a:cubicBezTo>
                <a:cubicBezTo>
                  <a:pt x="403" y="0"/>
                  <a:pt x="349" y="44"/>
                  <a:pt x="333" y="104"/>
                </a:cubicBezTo>
                <a:cubicBezTo>
                  <a:pt x="314" y="85"/>
                  <a:pt x="287" y="73"/>
                  <a:pt x="258" y="73"/>
                </a:cubicBezTo>
                <a:cubicBezTo>
                  <a:pt x="204" y="73"/>
                  <a:pt x="160" y="114"/>
                  <a:pt x="155" y="167"/>
                </a:cubicBezTo>
                <a:cubicBezTo>
                  <a:pt x="136" y="170"/>
                  <a:pt x="119" y="178"/>
                  <a:pt x="105" y="190"/>
                </a:cubicBezTo>
                <a:cubicBezTo>
                  <a:pt x="95" y="175"/>
                  <a:pt x="78" y="166"/>
                  <a:pt x="58" y="166"/>
                </a:cubicBezTo>
                <a:cubicBezTo>
                  <a:pt x="26" y="166"/>
                  <a:pt x="0" y="192"/>
                  <a:pt x="0" y="224"/>
                </a:cubicBezTo>
                <a:cubicBezTo>
                  <a:pt x="0" y="256"/>
                  <a:pt x="26" y="281"/>
                  <a:pt x="58" y="281"/>
                </a:cubicBezTo>
                <a:cubicBezTo>
                  <a:pt x="74" y="281"/>
                  <a:pt x="74" y="281"/>
                  <a:pt x="74" y="281"/>
                </a:cubicBezTo>
                <a:cubicBezTo>
                  <a:pt x="264" y="281"/>
                  <a:pt x="264" y="281"/>
                  <a:pt x="264" y="281"/>
                </a:cubicBezTo>
                <a:cubicBezTo>
                  <a:pt x="370" y="281"/>
                  <a:pt x="370" y="281"/>
                  <a:pt x="370" y="281"/>
                </a:cubicBezTo>
                <a:cubicBezTo>
                  <a:pt x="626" y="281"/>
                  <a:pt x="626" y="281"/>
                  <a:pt x="626" y="281"/>
                </a:cubicBezTo>
                <a:cubicBezTo>
                  <a:pt x="626" y="281"/>
                  <a:pt x="626" y="281"/>
                  <a:pt x="626" y="281"/>
                </a:cubicBezTo>
                <a:cubicBezTo>
                  <a:pt x="665" y="279"/>
                  <a:pt x="696" y="247"/>
                  <a:pt x="696" y="207"/>
                </a:cubicBezTo>
                <a:cubicBezTo>
                  <a:pt x="696" y="166"/>
                  <a:pt x="662" y="132"/>
                  <a:pt x="621" y="132"/>
                </a:cubicBez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defTabSz="932563"/>
            <a:endParaRPr lang="en-US" sz="1800">
              <a:solidFill>
                <a:srgbClr val="FFFFFF"/>
              </a:solidFill>
            </a:endParaRPr>
          </a:p>
        </p:txBody>
      </p:sp>
      <p:grpSp>
        <p:nvGrpSpPr>
          <p:cNvPr id="231" name="Group 230"/>
          <p:cNvGrpSpPr/>
          <p:nvPr userDrawn="1"/>
        </p:nvGrpSpPr>
        <p:grpSpPr bwMode="auto">
          <a:xfrm>
            <a:off x="6362729" y="3629515"/>
            <a:ext cx="5396739" cy="2131262"/>
            <a:chOff x="8040688" y="7151688"/>
            <a:chExt cx="6745287" cy="2663825"/>
          </a:xfrm>
        </p:grpSpPr>
        <p:sp>
          <p:nvSpPr>
            <p:cNvPr id="232" name="Freeform 5"/>
            <p:cNvSpPr>
              <a:spLocks noEditPoints="1"/>
            </p:cNvSpPr>
            <p:nvPr userDrawn="1"/>
          </p:nvSpPr>
          <p:spPr bwMode="auto">
            <a:xfrm>
              <a:off x="10498138" y="7808913"/>
              <a:ext cx="776287" cy="774700"/>
            </a:xfrm>
            <a:custGeom>
              <a:avLst/>
              <a:gdLst>
                <a:gd name="T0" fmla="*/ 50 w 221"/>
                <a:gd name="T1" fmla="*/ 202 h 220"/>
                <a:gd name="T2" fmla="*/ 73 w 221"/>
                <a:gd name="T3" fmla="*/ 186 h 220"/>
                <a:gd name="T4" fmla="*/ 86 w 221"/>
                <a:gd name="T5" fmla="*/ 183 h 220"/>
                <a:gd name="T6" fmla="*/ 95 w 221"/>
                <a:gd name="T7" fmla="*/ 185 h 220"/>
                <a:gd name="T8" fmla="*/ 109 w 221"/>
                <a:gd name="T9" fmla="*/ 214 h 220"/>
                <a:gd name="T10" fmla="*/ 133 w 221"/>
                <a:gd name="T11" fmla="*/ 218 h 220"/>
                <a:gd name="T12" fmla="*/ 138 w 221"/>
                <a:gd name="T13" fmla="*/ 191 h 220"/>
                <a:gd name="T14" fmla="*/ 145 w 221"/>
                <a:gd name="T15" fmla="*/ 179 h 220"/>
                <a:gd name="T16" fmla="*/ 153 w 221"/>
                <a:gd name="T17" fmla="*/ 174 h 220"/>
                <a:gd name="T18" fmla="*/ 183 w 221"/>
                <a:gd name="T19" fmla="*/ 184 h 220"/>
                <a:gd name="T20" fmla="*/ 202 w 221"/>
                <a:gd name="T21" fmla="*/ 170 h 220"/>
                <a:gd name="T22" fmla="*/ 187 w 221"/>
                <a:gd name="T23" fmla="*/ 148 h 220"/>
                <a:gd name="T24" fmla="*/ 183 w 221"/>
                <a:gd name="T25" fmla="*/ 134 h 220"/>
                <a:gd name="T26" fmla="*/ 186 w 221"/>
                <a:gd name="T27" fmla="*/ 125 h 220"/>
                <a:gd name="T28" fmla="*/ 215 w 221"/>
                <a:gd name="T29" fmla="*/ 111 h 220"/>
                <a:gd name="T30" fmla="*/ 218 w 221"/>
                <a:gd name="T31" fmla="*/ 88 h 220"/>
                <a:gd name="T32" fmla="*/ 191 w 221"/>
                <a:gd name="T33" fmla="*/ 83 h 220"/>
                <a:gd name="T34" fmla="*/ 179 w 221"/>
                <a:gd name="T35" fmla="*/ 76 h 220"/>
                <a:gd name="T36" fmla="*/ 175 w 221"/>
                <a:gd name="T37" fmla="*/ 67 h 220"/>
                <a:gd name="T38" fmla="*/ 185 w 221"/>
                <a:gd name="T39" fmla="*/ 37 h 220"/>
                <a:gd name="T40" fmla="*/ 171 w 221"/>
                <a:gd name="T41" fmla="*/ 18 h 220"/>
                <a:gd name="T42" fmla="*/ 148 w 221"/>
                <a:gd name="T43" fmla="*/ 34 h 220"/>
                <a:gd name="T44" fmla="*/ 135 w 221"/>
                <a:gd name="T45" fmla="*/ 37 h 220"/>
                <a:gd name="T46" fmla="*/ 126 w 221"/>
                <a:gd name="T47" fmla="*/ 34 h 220"/>
                <a:gd name="T48" fmla="*/ 112 w 221"/>
                <a:gd name="T49" fmla="*/ 6 h 220"/>
                <a:gd name="T50" fmla="*/ 88 w 221"/>
                <a:gd name="T51" fmla="*/ 2 h 220"/>
                <a:gd name="T52" fmla="*/ 83 w 221"/>
                <a:gd name="T53" fmla="*/ 29 h 220"/>
                <a:gd name="T54" fmla="*/ 68 w 221"/>
                <a:gd name="T55" fmla="*/ 46 h 220"/>
                <a:gd name="T56" fmla="*/ 38 w 221"/>
                <a:gd name="T57" fmla="*/ 35 h 220"/>
                <a:gd name="T58" fmla="*/ 19 w 221"/>
                <a:gd name="T59" fmla="*/ 49 h 220"/>
                <a:gd name="T60" fmla="*/ 34 w 221"/>
                <a:gd name="T61" fmla="*/ 72 h 220"/>
                <a:gd name="T62" fmla="*/ 35 w 221"/>
                <a:gd name="T63" fmla="*/ 96 h 220"/>
                <a:gd name="T64" fmla="*/ 6 w 221"/>
                <a:gd name="T65" fmla="*/ 109 h 220"/>
                <a:gd name="T66" fmla="*/ 3 w 221"/>
                <a:gd name="T67" fmla="*/ 132 h 220"/>
                <a:gd name="T68" fmla="*/ 30 w 221"/>
                <a:gd name="T69" fmla="*/ 137 h 220"/>
                <a:gd name="T70" fmla="*/ 46 w 221"/>
                <a:gd name="T71" fmla="*/ 152 h 220"/>
                <a:gd name="T72" fmla="*/ 46 w 221"/>
                <a:gd name="T73" fmla="*/ 166 h 220"/>
                <a:gd name="T74" fmla="*/ 37 w 221"/>
                <a:gd name="T75" fmla="*/ 192 h 220"/>
                <a:gd name="T76" fmla="*/ 78 w 221"/>
                <a:gd name="T77" fmla="*/ 85 h 220"/>
                <a:gd name="T78" fmla="*/ 142 w 221"/>
                <a:gd name="T79" fmla="*/ 134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21" h="220">
                  <a:moveTo>
                    <a:pt x="37" y="192"/>
                  </a:moveTo>
                  <a:cubicBezTo>
                    <a:pt x="50" y="202"/>
                    <a:pt x="50" y="202"/>
                    <a:pt x="50" y="202"/>
                  </a:cubicBezTo>
                  <a:cubicBezTo>
                    <a:pt x="52" y="203"/>
                    <a:pt x="56" y="203"/>
                    <a:pt x="59" y="201"/>
                  </a:cubicBezTo>
                  <a:cubicBezTo>
                    <a:pt x="73" y="186"/>
                    <a:pt x="73" y="186"/>
                    <a:pt x="73" y="186"/>
                  </a:cubicBezTo>
                  <a:cubicBezTo>
                    <a:pt x="78" y="181"/>
                    <a:pt x="82" y="181"/>
                    <a:pt x="85" y="183"/>
                  </a:cubicBezTo>
                  <a:cubicBezTo>
                    <a:pt x="86" y="183"/>
                    <a:pt x="86" y="183"/>
                    <a:pt x="86" y="183"/>
                  </a:cubicBezTo>
                  <a:cubicBezTo>
                    <a:pt x="89" y="184"/>
                    <a:pt x="92" y="185"/>
                    <a:pt x="95" y="185"/>
                  </a:cubicBezTo>
                  <a:cubicBezTo>
                    <a:pt x="95" y="185"/>
                    <a:pt x="95" y="185"/>
                    <a:pt x="95" y="185"/>
                  </a:cubicBezTo>
                  <a:cubicBezTo>
                    <a:pt x="99" y="186"/>
                    <a:pt x="103" y="188"/>
                    <a:pt x="105" y="195"/>
                  </a:cubicBezTo>
                  <a:cubicBezTo>
                    <a:pt x="109" y="214"/>
                    <a:pt x="109" y="214"/>
                    <a:pt x="109" y="214"/>
                  </a:cubicBezTo>
                  <a:cubicBezTo>
                    <a:pt x="110" y="218"/>
                    <a:pt x="114" y="220"/>
                    <a:pt x="116" y="220"/>
                  </a:cubicBezTo>
                  <a:cubicBezTo>
                    <a:pt x="133" y="218"/>
                    <a:pt x="133" y="218"/>
                    <a:pt x="133" y="218"/>
                  </a:cubicBezTo>
                  <a:cubicBezTo>
                    <a:pt x="135" y="217"/>
                    <a:pt x="138" y="214"/>
                    <a:pt x="138" y="210"/>
                  </a:cubicBezTo>
                  <a:cubicBezTo>
                    <a:pt x="138" y="191"/>
                    <a:pt x="138" y="191"/>
                    <a:pt x="138" y="191"/>
                  </a:cubicBezTo>
                  <a:cubicBezTo>
                    <a:pt x="138" y="184"/>
                    <a:pt x="141" y="181"/>
                    <a:pt x="144" y="179"/>
                  </a:cubicBezTo>
                  <a:cubicBezTo>
                    <a:pt x="144" y="179"/>
                    <a:pt x="145" y="179"/>
                    <a:pt x="145" y="179"/>
                  </a:cubicBezTo>
                  <a:cubicBezTo>
                    <a:pt x="147" y="177"/>
                    <a:pt x="150" y="176"/>
                    <a:pt x="153" y="174"/>
                  </a:cubicBezTo>
                  <a:cubicBezTo>
                    <a:pt x="153" y="174"/>
                    <a:pt x="153" y="174"/>
                    <a:pt x="153" y="174"/>
                  </a:cubicBezTo>
                  <a:cubicBezTo>
                    <a:pt x="156" y="172"/>
                    <a:pt x="161" y="171"/>
                    <a:pt x="167" y="174"/>
                  </a:cubicBezTo>
                  <a:cubicBezTo>
                    <a:pt x="183" y="184"/>
                    <a:pt x="183" y="184"/>
                    <a:pt x="183" y="184"/>
                  </a:cubicBezTo>
                  <a:cubicBezTo>
                    <a:pt x="187" y="186"/>
                    <a:pt x="191" y="185"/>
                    <a:pt x="192" y="183"/>
                  </a:cubicBezTo>
                  <a:cubicBezTo>
                    <a:pt x="202" y="170"/>
                    <a:pt x="202" y="170"/>
                    <a:pt x="202" y="170"/>
                  </a:cubicBezTo>
                  <a:cubicBezTo>
                    <a:pt x="204" y="169"/>
                    <a:pt x="204" y="164"/>
                    <a:pt x="201" y="161"/>
                  </a:cubicBezTo>
                  <a:cubicBezTo>
                    <a:pt x="187" y="148"/>
                    <a:pt x="187" y="148"/>
                    <a:pt x="187" y="148"/>
                  </a:cubicBezTo>
                  <a:cubicBezTo>
                    <a:pt x="182" y="143"/>
                    <a:pt x="182" y="139"/>
                    <a:pt x="183" y="135"/>
                  </a:cubicBezTo>
                  <a:cubicBezTo>
                    <a:pt x="183" y="135"/>
                    <a:pt x="183" y="135"/>
                    <a:pt x="183" y="134"/>
                  </a:cubicBezTo>
                  <a:cubicBezTo>
                    <a:pt x="184" y="131"/>
                    <a:pt x="185" y="128"/>
                    <a:pt x="186" y="126"/>
                  </a:cubicBezTo>
                  <a:cubicBezTo>
                    <a:pt x="186" y="125"/>
                    <a:pt x="186" y="125"/>
                    <a:pt x="186" y="125"/>
                  </a:cubicBezTo>
                  <a:cubicBezTo>
                    <a:pt x="187" y="121"/>
                    <a:pt x="189" y="117"/>
                    <a:pt x="196" y="116"/>
                  </a:cubicBezTo>
                  <a:cubicBezTo>
                    <a:pt x="215" y="111"/>
                    <a:pt x="215" y="111"/>
                    <a:pt x="215" y="111"/>
                  </a:cubicBezTo>
                  <a:cubicBezTo>
                    <a:pt x="218" y="110"/>
                    <a:pt x="221" y="106"/>
                    <a:pt x="220" y="104"/>
                  </a:cubicBezTo>
                  <a:cubicBezTo>
                    <a:pt x="218" y="88"/>
                    <a:pt x="218" y="88"/>
                    <a:pt x="218" y="88"/>
                  </a:cubicBezTo>
                  <a:cubicBezTo>
                    <a:pt x="218" y="85"/>
                    <a:pt x="215" y="82"/>
                    <a:pt x="211" y="82"/>
                  </a:cubicBezTo>
                  <a:cubicBezTo>
                    <a:pt x="191" y="83"/>
                    <a:pt x="191" y="83"/>
                    <a:pt x="191" y="83"/>
                  </a:cubicBezTo>
                  <a:cubicBezTo>
                    <a:pt x="184" y="83"/>
                    <a:pt x="181" y="80"/>
                    <a:pt x="180" y="76"/>
                  </a:cubicBezTo>
                  <a:cubicBezTo>
                    <a:pt x="180" y="76"/>
                    <a:pt x="179" y="76"/>
                    <a:pt x="179" y="76"/>
                  </a:cubicBezTo>
                  <a:cubicBezTo>
                    <a:pt x="178" y="73"/>
                    <a:pt x="176" y="70"/>
                    <a:pt x="175" y="68"/>
                  </a:cubicBezTo>
                  <a:cubicBezTo>
                    <a:pt x="175" y="67"/>
                    <a:pt x="175" y="67"/>
                    <a:pt x="175" y="67"/>
                  </a:cubicBezTo>
                  <a:cubicBezTo>
                    <a:pt x="172" y="64"/>
                    <a:pt x="171" y="60"/>
                    <a:pt x="175" y="53"/>
                  </a:cubicBezTo>
                  <a:cubicBezTo>
                    <a:pt x="185" y="37"/>
                    <a:pt x="185" y="37"/>
                    <a:pt x="185" y="37"/>
                  </a:cubicBezTo>
                  <a:cubicBezTo>
                    <a:pt x="187" y="34"/>
                    <a:pt x="186" y="29"/>
                    <a:pt x="184" y="28"/>
                  </a:cubicBezTo>
                  <a:cubicBezTo>
                    <a:pt x="171" y="18"/>
                    <a:pt x="171" y="18"/>
                    <a:pt x="171" y="18"/>
                  </a:cubicBezTo>
                  <a:cubicBezTo>
                    <a:pt x="169" y="17"/>
                    <a:pt x="164" y="16"/>
                    <a:pt x="162" y="19"/>
                  </a:cubicBezTo>
                  <a:cubicBezTo>
                    <a:pt x="148" y="34"/>
                    <a:pt x="148" y="34"/>
                    <a:pt x="148" y="34"/>
                  </a:cubicBezTo>
                  <a:cubicBezTo>
                    <a:pt x="143" y="38"/>
                    <a:pt x="139" y="38"/>
                    <a:pt x="135" y="37"/>
                  </a:cubicBezTo>
                  <a:cubicBezTo>
                    <a:pt x="135" y="37"/>
                    <a:pt x="135" y="37"/>
                    <a:pt x="135" y="37"/>
                  </a:cubicBezTo>
                  <a:cubicBezTo>
                    <a:pt x="132" y="36"/>
                    <a:pt x="129" y="35"/>
                    <a:pt x="126" y="34"/>
                  </a:cubicBezTo>
                  <a:cubicBezTo>
                    <a:pt x="126" y="34"/>
                    <a:pt x="126" y="34"/>
                    <a:pt x="126" y="34"/>
                  </a:cubicBezTo>
                  <a:cubicBezTo>
                    <a:pt x="121" y="34"/>
                    <a:pt x="118" y="32"/>
                    <a:pt x="116" y="24"/>
                  </a:cubicBezTo>
                  <a:cubicBezTo>
                    <a:pt x="112" y="6"/>
                    <a:pt x="112" y="6"/>
                    <a:pt x="112" y="6"/>
                  </a:cubicBezTo>
                  <a:cubicBezTo>
                    <a:pt x="111" y="2"/>
                    <a:pt x="107" y="0"/>
                    <a:pt x="104" y="0"/>
                  </a:cubicBezTo>
                  <a:cubicBezTo>
                    <a:pt x="88" y="2"/>
                    <a:pt x="88" y="2"/>
                    <a:pt x="88" y="2"/>
                  </a:cubicBezTo>
                  <a:cubicBezTo>
                    <a:pt x="86" y="2"/>
                    <a:pt x="83" y="6"/>
                    <a:pt x="83" y="9"/>
                  </a:cubicBezTo>
                  <a:cubicBezTo>
                    <a:pt x="83" y="29"/>
                    <a:pt x="83" y="29"/>
                    <a:pt x="83" y="29"/>
                  </a:cubicBezTo>
                  <a:cubicBezTo>
                    <a:pt x="83" y="36"/>
                    <a:pt x="80" y="39"/>
                    <a:pt x="77" y="41"/>
                  </a:cubicBezTo>
                  <a:cubicBezTo>
                    <a:pt x="73" y="42"/>
                    <a:pt x="70" y="44"/>
                    <a:pt x="68" y="46"/>
                  </a:cubicBezTo>
                  <a:cubicBezTo>
                    <a:pt x="64" y="48"/>
                    <a:pt x="60" y="49"/>
                    <a:pt x="54" y="46"/>
                  </a:cubicBezTo>
                  <a:cubicBezTo>
                    <a:pt x="38" y="35"/>
                    <a:pt x="38" y="35"/>
                    <a:pt x="38" y="35"/>
                  </a:cubicBezTo>
                  <a:cubicBezTo>
                    <a:pt x="34" y="33"/>
                    <a:pt x="30" y="35"/>
                    <a:pt x="29" y="36"/>
                  </a:cubicBezTo>
                  <a:cubicBezTo>
                    <a:pt x="19" y="49"/>
                    <a:pt x="19" y="49"/>
                    <a:pt x="19" y="49"/>
                  </a:cubicBezTo>
                  <a:cubicBezTo>
                    <a:pt x="17" y="51"/>
                    <a:pt x="17" y="56"/>
                    <a:pt x="20" y="59"/>
                  </a:cubicBezTo>
                  <a:cubicBezTo>
                    <a:pt x="34" y="72"/>
                    <a:pt x="34" y="72"/>
                    <a:pt x="34" y="72"/>
                  </a:cubicBezTo>
                  <a:cubicBezTo>
                    <a:pt x="38" y="76"/>
                    <a:pt x="39" y="80"/>
                    <a:pt x="38" y="83"/>
                  </a:cubicBezTo>
                  <a:cubicBezTo>
                    <a:pt x="37" y="87"/>
                    <a:pt x="36" y="91"/>
                    <a:pt x="35" y="96"/>
                  </a:cubicBezTo>
                  <a:cubicBezTo>
                    <a:pt x="34" y="99"/>
                    <a:pt x="32" y="103"/>
                    <a:pt x="25" y="104"/>
                  </a:cubicBezTo>
                  <a:cubicBezTo>
                    <a:pt x="6" y="109"/>
                    <a:pt x="6" y="109"/>
                    <a:pt x="6" y="109"/>
                  </a:cubicBezTo>
                  <a:cubicBezTo>
                    <a:pt x="2" y="110"/>
                    <a:pt x="0" y="113"/>
                    <a:pt x="1" y="116"/>
                  </a:cubicBezTo>
                  <a:cubicBezTo>
                    <a:pt x="3" y="132"/>
                    <a:pt x="3" y="132"/>
                    <a:pt x="3" y="132"/>
                  </a:cubicBezTo>
                  <a:cubicBezTo>
                    <a:pt x="3" y="134"/>
                    <a:pt x="6" y="138"/>
                    <a:pt x="10" y="138"/>
                  </a:cubicBezTo>
                  <a:cubicBezTo>
                    <a:pt x="30" y="137"/>
                    <a:pt x="30" y="137"/>
                    <a:pt x="30" y="137"/>
                  </a:cubicBezTo>
                  <a:cubicBezTo>
                    <a:pt x="37" y="137"/>
                    <a:pt x="40" y="140"/>
                    <a:pt x="41" y="144"/>
                  </a:cubicBezTo>
                  <a:cubicBezTo>
                    <a:pt x="43" y="147"/>
                    <a:pt x="44" y="150"/>
                    <a:pt x="46" y="152"/>
                  </a:cubicBezTo>
                  <a:cubicBezTo>
                    <a:pt x="46" y="153"/>
                    <a:pt x="46" y="153"/>
                    <a:pt x="46" y="153"/>
                  </a:cubicBezTo>
                  <a:cubicBezTo>
                    <a:pt x="49" y="156"/>
                    <a:pt x="50" y="160"/>
                    <a:pt x="46" y="166"/>
                  </a:cubicBezTo>
                  <a:cubicBezTo>
                    <a:pt x="36" y="183"/>
                    <a:pt x="36" y="183"/>
                    <a:pt x="36" y="183"/>
                  </a:cubicBezTo>
                  <a:cubicBezTo>
                    <a:pt x="34" y="186"/>
                    <a:pt x="35" y="190"/>
                    <a:pt x="37" y="192"/>
                  </a:cubicBezTo>
                  <a:close/>
                  <a:moveTo>
                    <a:pt x="86" y="142"/>
                  </a:moveTo>
                  <a:cubicBezTo>
                    <a:pt x="68" y="128"/>
                    <a:pt x="65" y="103"/>
                    <a:pt x="78" y="85"/>
                  </a:cubicBezTo>
                  <a:cubicBezTo>
                    <a:pt x="92" y="68"/>
                    <a:pt x="117" y="64"/>
                    <a:pt x="135" y="78"/>
                  </a:cubicBezTo>
                  <a:cubicBezTo>
                    <a:pt x="152" y="92"/>
                    <a:pt x="156" y="117"/>
                    <a:pt x="142" y="134"/>
                  </a:cubicBezTo>
                  <a:cubicBezTo>
                    <a:pt x="129" y="152"/>
                    <a:pt x="103" y="155"/>
                    <a:pt x="86" y="142"/>
                  </a:cubicBezTo>
                  <a:close/>
                </a:path>
              </a:pathLst>
            </a:custGeom>
            <a:solidFill>
              <a:srgbClr val="D83B01"/>
            </a:solidFill>
            <a:ln>
              <a:noFill/>
            </a:ln>
          </p:spPr>
          <p:txBody>
            <a:bodyPr vert="horz" wrap="square" lIns="91440" tIns="45720" rIns="91440" bIns="45720" numCol="1" anchor="t" anchorCtr="0" compatLnSpc="1">
              <a:prstTxWarp prst="textNoShape">
                <a:avLst/>
              </a:prstTxWarp>
            </a:bodyPr>
            <a:lstStyle/>
            <a:p>
              <a:pPr defTabSz="932563"/>
              <a:endParaRPr lang="en-US" sz="1800">
                <a:solidFill>
                  <a:srgbClr val="FFFFFF"/>
                </a:solidFill>
              </a:endParaRPr>
            </a:p>
          </p:txBody>
        </p:sp>
        <p:sp>
          <p:nvSpPr>
            <p:cNvPr id="233" name="Freeform 6"/>
            <p:cNvSpPr>
              <a:spLocks noEditPoints="1"/>
            </p:cNvSpPr>
            <p:nvPr userDrawn="1"/>
          </p:nvSpPr>
          <p:spPr bwMode="auto">
            <a:xfrm>
              <a:off x="9758363" y="8366126"/>
              <a:ext cx="1060450" cy="1062038"/>
            </a:xfrm>
            <a:custGeom>
              <a:avLst/>
              <a:gdLst>
                <a:gd name="T0" fmla="*/ 264 w 302"/>
                <a:gd name="T1" fmla="*/ 100 h 302"/>
                <a:gd name="T2" fmla="*/ 274 w 302"/>
                <a:gd name="T3" fmla="*/ 69 h 302"/>
                <a:gd name="T4" fmla="*/ 248 w 302"/>
                <a:gd name="T5" fmla="*/ 61 h 302"/>
                <a:gd name="T6" fmla="*/ 233 w 302"/>
                <a:gd name="T7" fmla="*/ 47 h 302"/>
                <a:gd name="T8" fmla="*/ 224 w 302"/>
                <a:gd name="T9" fmla="*/ 22 h 302"/>
                <a:gd name="T10" fmla="*/ 196 w 302"/>
                <a:gd name="T11" fmla="*/ 35 h 302"/>
                <a:gd name="T12" fmla="*/ 180 w 302"/>
                <a:gd name="T13" fmla="*/ 6 h 302"/>
                <a:gd name="T14" fmla="*/ 157 w 302"/>
                <a:gd name="T15" fmla="*/ 19 h 302"/>
                <a:gd name="T16" fmla="*/ 136 w 302"/>
                <a:gd name="T17" fmla="*/ 20 h 302"/>
                <a:gd name="T18" fmla="*/ 112 w 302"/>
                <a:gd name="T19" fmla="*/ 8 h 302"/>
                <a:gd name="T20" fmla="*/ 101 w 302"/>
                <a:gd name="T21" fmla="*/ 38 h 302"/>
                <a:gd name="T22" fmla="*/ 69 w 302"/>
                <a:gd name="T23" fmla="*/ 28 h 302"/>
                <a:gd name="T24" fmla="*/ 62 w 302"/>
                <a:gd name="T25" fmla="*/ 54 h 302"/>
                <a:gd name="T26" fmla="*/ 48 w 302"/>
                <a:gd name="T27" fmla="*/ 69 h 302"/>
                <a:gd name="T28" fmla="*/ 23 w 302"/>
                <a:gd name="T29" fmla="*/ 78 h 302"/>
                <a:gd name="T30" fmla="*/ 36 w 302"/>
                <a:gd name="T31" fmla="*/ 107 h 302"/>
                <a:gd name="T32" fmla="*/ 6 w 302"/>
                <a:gd name="T33" fmla="*/ 122 h 302"/>
                <a:gd name="T34" fmla="*/ 20 w 302"/>
                <a:gd name="T35" fmla="*/ 145 h 302"/>
                <a:gd name="T36" fmla="*/ 20 w 302"/>
                <a:gd name="T37" fmla="*/ 166 h 302"/>
                <a:gd name="T38" fmla="*/ 9 w 302"/>
                <a:gd name="T39" fmla="*/ 190 h 302"/>
                <a:gd name="T40" fmla="*/ 38 w 302"/>
                <a:gd name="T41" fmla="*/ 201 h 302"/>
                <a:gd name="T42" fmla="*/ 28 w 302"/>
                <a:gd name="T43" fmla="*/ 233 h 302"/>
                <a:gd name="T44" fmla="*/ 54 w 302"/>
                <a:gd name="T45" fmla="*/ 240 h 302"/>
                <a:gd name="T46" fmla="*/ 69 w 302"/>
                <a:gd name="T47" fmla="*/ 254 h 302"/>
                <a:gd name="T48" fmla="*/ 78 w 302"/>
                <a:gd name="T49" fmla="*/ 279 h 302"/>
                <a:gd name="T50" fmla="*/ 107 w 302"/>
                <a:gd name="T51" fmla="*/ 266 h 302"/>
                <a:gd name="T52" fmla="*/ 123 w 302"/>
                <a:gd name="T53" fmla="*/ 296 h 302"/>
                <a:gd name="T54" fmla="*/ 146 w 302"/>
                <a:gd name="T55" fmla="*/ 282 h 302"/>
                <a:gd name="T56" fmla="*/ 166 w 302"/>
                <a:gd name="T57" fmla="*/ 282 h 302"/>
                <a:gd name="T58" fmla="*/ 191 w 302"/>
                <a:gd name="T59" fmla="*/ 293 h 302"/>
                <a:gd name="T60" fmla="*/ 202 w 302"/>
                <a:gd name="T61" fmla="*/ 264 h 302"/>
                <a:gd name="T62" fmla="*/ 233 w 302"/>
                <a:gd name="T63" fmla="*/ 274 h 302"/>
                <a:gd name="T64" fmla="*/ 241 w 302"/>
                <a:gd name="T65" fmla="*/ 248 h 302"/>
                <a:gd name="T66" fmla="*/ 255 w 302"/>
                <a:gd name="T67" fmla="*/ 233 h 302"/>
                <a:gd name="T68" fmla="*/ 280 w 302"/>
                <a:gd name="T69" fmla="*/ 224 h 302"/>
                <a:gd name="T70" fmla="*/ 267 w 302"/>
                <a:gd name="T71" fmla="*/ 195 h 302"/>
                <a:gd name="T72" fmla="*/ 296 w 302"/>
                <a:gd name="T73" fmla="*/ 180 h 302"/>
                <a:gd name="T74" fmla="*/ 283 w 302"/>
                <a:gd name="T75" fmla="*/ 156 h 302"/>
                <a:gd name="T76" fmla="*/ 282 w 302"/>
                <a:gd name="T77" fmla="*/ 136 h 302"/>
                <a:gd name="T78" fmla="*/ 294 w 302"/>
                <a:gd name="T79" fmla="*/ 111 h 302"/>
                <a:gd name="T80" fmla="*/ 147 w 302"/>
                <a:gd name="T81" fmla="*/ 176 h 302"/>
                <a:gd name="T82" fmla="*/ 156 w 302"/>
                <a:gd name="T83" fmla="*/ 125 h 302"/>
                <a:gd name="T84" fmla="*/ 147 w 302"/>
                <a:gd name="T85" fmla="*/ 176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02" h="302">
                  <a:moveTo>
                    <a:pt x="275" y="105"/>
                  </a:moveTo>
                  <a:cubicBezTo>
                    <a:pt x="270" y="103"/>
                    <a:pt x="265" y="101"/>
                    <a:pt x="264" y="100"/>
                  </a:cubicBezTo>
                  <a:cubicBezTo>
                    <a:pt x="264" y="99"/>
                    <a:pt x="264" y="92"/>
                    <a:pt x="267" y="87"/>
                  </a:cubicBezTo>
                  <a:cubicBezTo>
                    <a:pt x="274" y="69"/>
                    <a:pt x="274" y="69"/>
                    <a:pt x="274" y="69"/>
                  </a:cubicBezTo>
                  <a:cubicBezTo>
                    <a:pt x="276" y="63"/>
                    <a:pt x="274" y="60"/>
                    <a:pt x="268" y="60"/>
                  </a:cubicBezTo>
                  <a:cubicBezTo>
                    <a:pt x="248" y="61"/>
                    <a:pt x="248" y="61"/>
                    <a:pt x="248" y="61"/>
                  </a:cubicBezTo>
                  <a:cubicBezTo>
                    <a:pt x="243" y="62"/>
                    <a:pt x="237" y="62"/>
                    <a:pt x="237" y="61"/>
                  </a:cubicBezTo>
                  <a:cubicBezTo>
                    <a:pt x="236" y="60"/>
                    <a:pt x="233" y="53"/>
                    <a:pt x="233" y="47"/>
                  </a:cubicBezTo>
                  <a:cubicBezTo>
                    <a:pt x="233" y="28"/>
                    <a:pt x="233" y="28"/>
                    <a:pt x="233" y="28"/>
                  </a:cubicBezTo>
                  <a:cubicBezTo>
                    <a:pt x="233" y="22"/>
                    <a:pt x="229" y="20"/>
                    <a:pt x="224" y="22"/>
                  </a:cubicBezTo>
                  <a:cubicBezTo>
                    <a:pt x="207" y="31"/>
                    <a:pt x="207" y="31"/>
                    <a:pt x="207" y="31"/>
                  </a:cubicBezTo>
                  <a:cubicBezTo>
                    <a:pt x="202" y="34"/>
                    <a:pt x="197" y="35"/>
                    <a:pt x="196" y="35"/>
                  </a:cubicBezTo>
                  <a:cubicBezTo>
                    <a:pt x="194" y="34"/>
                    <a:pt x="190" y="29"/>
                    <a:pt x="188" y="24"/>
                  </a:cubicBezTo>
                  <a:cubicBezTo>
                    <a:pt x="180" y="6"/>
                    <a:pt x="180" y="6"/>
                    <a:pt x="180" y="6"/>
                  </a:cubicBezTo>
                  <a:cubicBezTo>
                    <a:pt x="178" y="1"/>
                    <a:pt x="173" y="0"/>
                    <a:pt x="170" y="4"/>
                  </a:cubicBezTo>
                  <a:cubicBezTo>
                    <a:pt x="157" y="19"/>
                    <a:pt x="157" y="19"/>
                    <a:pt x="157" y="19"/>
                  </a:cubicBezTo>
                  <a:cubicBezTo>
                    <a:pt x="153" y="23"/>
                    <a:pt x="149" y="27"/>
                    <a:pt x="148" y="27"/>
                  </a:cubicBezTo>
                  <a:cubicBezTo>
                    <a:pt x="147" y="27"/>
                    <a:pt x="140" y="24"/>
                    <a:pt x="136" y="20"/>
                  </a:cubicBezTo>
                  <a:cubicBezTo>
                    <a:pt x="122" y="6"/>
                    <a:pt x="122" y="6"/>
                    <a:pt x="122" y="6"/>
                  </a:cubicBezTo>
                  <a:cubicBezTo>
                    <a:pt x="118" y="2"/>
                    <a:pt x="114" y="3"/>
                    <a:pt x="112" y="8"/>
                  </a:cubicBezTo>
                  <a:cubicBezTo>
                    <a:pt x="106" y="27"/>
                    <a:pt x="106" y="27"/>
                    <a:pt x="106" y="27"/>
                  </a:cubicBezTo>
                  <a:cubicBezTo>
                    <a:pt x="104" y="32"/>
                    <a:pt x="102" y="37"/>
                    <a:pt x="101" y="38"/>
                  </a:cubicBezTo>
                  <a:cubicBezTo>
                    <a:pt x="100" y="38"/>
                    <a:pt x="93" y="38"/>
                    <a:pt x="88" y="35"/>
                  </a:cubicBezTo>
                  <a:cubicBezTo>
                    <a:pt x="69" y="28"/>
                    <a:pt x="69" y="28"/>
                    <a:pt x="69" y="28"/>
                  </a:cubicBezTo>
                  <a:cubicBezTo>
                    <a:pt x="64" y="26"/>
                    <a:pt x="60" y="28"/>
                    <a:pt x="61" y="34"/>
                  </a:cubicBezTo>
                  <a:cubicBezTo>
                    <a:pt x="62" y="54"/>
                    <a:pt x="62" y="54"/>
                    <a:pt x="62" y="54"/>
                  </a:cubicBezTo>
                  <a:cubicBezTo>
                    <a:pt x="63" y="59"/>
                    <a:pt x="62" y="65"/>
                    <a:pt x="61" y="66"/>
                  </a:cubicBezTo>
                  <a:cubicBezTo>
                    <a:pt x="61" y="66"/>
                    <a:pt x="54" y="69"/>
                    <a:pt x="48" y="69"/>
                  </a:cubicBezTo>
                  <a:cubicBezTo>
                    <a:pt x="28" y="69"/>
                    <a:pt x="28" y="69"/>
                    <a:pt x="28" y="69"/>
                  </a:cubicBezTo>
                  <a:cubicBezTo>
                    <a:pt x="23" y="69"/>
                    <a:pt x="20" y="73"/>
                    <a:pt x="23" y="78"/>
                  </a:cubicBezTo>
                  <a:cubicBezTo>
                    <a:pt x="32" y="95"/>
                    <a:pt x="32" y="95"/>
                    <a:pt x="32" y="95"/>
                  </a:cubicBezTo>
                  <a:cubicBezTo>
                    <a:pt x="34" y="100"/>
                    <a:pt x="36" y="105"/>
                    <a:pt x="36" y="107"/>
                  </a:cubicBezTo>
                  <a:cubicBezTo>
                    <a:pt x="35" y="108"/>
                    <a:pt x="30" y="112"/>
                    <a:pt x="25" y="114"/>
                  </a:cubicBezTo>
                  <a:cubicBezTo>
                    <a:pt x="6" y="122"/>
                    <a:pt x="6" y="122"/>
                    <a:pt x="6" y="122"/>
                  </a:cubicBezTo>
                  <a:cubicBezTo>
                    <a:pt x="1" y="124"/>
                    <a:pt x="0" y="129"/>
                    <a:pt x="5" y="132"/>
                  </a:cubicBezTo>
                  <a:cubicBezTo>
                    <a:pt x="20" y="145"/>
                    <a:pt x="20" y="145"/>
                    <a:pt x="20" y="145"/>
                  </a:cubicBezTo>
                  <a:cubicBezTo>
                    <a:pt x="24" y="149"/>
                    <a:pt x="27" y="153"/>
                    <a:pt x="27" y="154"/>
                  </a:cubicBezTo>
                  <a:cubicBezTo>
                    <a:pt x="28" y="155"/>
                    <a:pt x="24" y="162"/>
                    <a:pt x="20" y="166"/>
                  </a:cubicBezTo>
                  <a:cubicBezTo>
                    <a:pt x="6" y="180"/>
                    <a:pt x="6" y="180"/>
                    <a:pt x="6" y="180"/>
                  </a:cubicBezTo>
                  <a:cubicBezTo>
                    <a:pt x="2" y="184"/>
                    <a:pt x="4" y="188"/>
                    <a:pt x="9" y="190"/>
                  </a:cubicBezTo>
                  <a:cubicBezTo>
                    <a:pt x="28" y="196"/>
                    <a:pt x="28" y="196"/>
                    <a:pt x="28" y="196"/>
                  </a:cubicBezTo>
                  <a:cubicBezTo>
                    <a:pt x="33" y="198"/>
                    <a:pt x="38" y="200"/>
                    <a:pt x="38" y="201"/>
                  </a:cubicBezTo>
                  <a:cubicBezTo>
                    <a:pt x="39" y="202"/>
                    <a:pt x="38" y="209"/>
                    <a:pt x="36" y="214"/>
                  </a:cubicBezTo>
                  <a:cubicBezTo>
                    <a:pt x="28" y="233"/>
                    <a:pt x="28" y="233"/>
                    <a:pt x="28" y="233"/>
                  </a:cubicBezTo>
                  <a:cubicBezTo>
                    <a:pt x="26" y="238"/>
                    <a:pt x="29" y="242"/>
                    <a:pt x="35" y="241"/>
                  </a:cubicBezTo>
                  <a:cubicBezTo>
                    <a:pt x="54" y="240"/>
                    <a:pt x="54" y="240"/>
                    <a:pt x="54" y="240"/>
                  </a:cubicBezTo>
                  <a:cubicBezTo>
                    <a:pt x="60" y="240"/>
                    <a:pt x="65" y="240"/>
                    <a:pt x="66" y="241"/>
                  </a:cubicBezTo>
                  <a:cubicBezTo>
                    <a:pt x="67" y="242"/>
                    <a:pt x="69" y="248"/>
                    <a:pt x="69" y="254"/>
                  </a:cubicBezTo>
                  <a:cubicBezTo>
                    <a:pt x="69" y="274"/>
                    <a:pt x="69" y="274"/>
                    <a:pt x="69" y="274"/>
                  </a:cubicBezTo>
                  <a:cubicBezTo>
                    <a:pt x="69" y="279"/>
                    <a:pt x="73" y="282"/>
                    <a:pt x="78" y="279"/>
                  </a:cubicBezTo>
                  <a:cubicBezTo>
                    <a:pt x="96" y="270"/>
                    <a:pt x="96" y="270"/>
                    <a:pt x="96" y="270"/>
                  </a:cubicBezTo>
                  <a:cubicBezTo>
                    <a:pt x="101" y="268"/>
                    <a:pt x="106" y="266"/>
                    <a:pt x="107" y="266"/>
                  </a:cubicBezTo>
                  <a:cubicBezTo>
                    <a:pt x="108" y="267"/>
                    <a:pt x="113" y="272"/>
                    <a:pt x="115" y="277"/>
                  </a:cubicBezTo>
                  <a:cubicBezTo>
                    <a:pt x="123" y="296"/>
                    <a:pt x="123" y="296"/>
                    <a:pt x="123" y="296"/>
                  </a:cubicBezTo>
                  <a:cubicBezTo>
                    <a:pt x="125" y="301"/>
                    <a:pt x="129" y="302"/>
                    <a:pt x="133" y="297"/>
                  </a:cubicBezTo>
                  <a:cubicBezTo>
                    <a:pt x="146" y="282"/>
                    <a:pt x="146" y="282"/>
                    <a:pt x="146" y="282"/>
                  </a:cubicBezTo>
                  <a:cubicBezTo>
                    <a:pt x="150" y="278"/>
                    <a:pt x="154" y="275"/>
                    <a:pt x="155" y="275"/>
                  </a:cubicBezTo>
                  <a:cubicBezTo>
                    <a:pt x="156" y="275"/>
                    <a:pt x="162" y="278"/>
                    <a:pt x="166" y="282"/>
                  </a:cubicBezTo>
                  <a:cubicBezTo>
                    <a:pt x="180" y="296"/>
                    <a:pt x="180" y="296"/>
                    <a:pt x="180" y="296"/>
                  </a:cubicBezTo>
                  <a:cubicBezTo>
                    <a:pt x="184" y="300"/>
                    <a:pt x="189" y="298"/>
                    <a:pt x="191" y="293"/>
                  </a:cubicBezTo>
                  <a:cubicBezTo>
                    <a:pt x="197" y="274"/>
                    <a:pt x="197" y="274"/>
                    <a:pt x="197" y="274"/>
                  </a:cubicBezTo>
                  <a:cubicBezTo>
                    <a:pt x="199" y="269"/>
                    <a:pt x="201" y="264"/>
                    <a:pt x="202" y="264"/>
                  </a:cubicBezTo>
                  <a:cubicBezTo>
                    <a:pt x="203" y="263"/>
                    <a:pt x="210" y="264"/>
                    <a:pt x="215" y="266"/>
                  </a:cubicBezTo>
                  <a:cubicBezTo>
                    <a:pt x="233" y="274"/>
                    <a:pt x="233" y="274"/>
                    <a:pt x="233" y="274"/>
                  </a:cubicBezTo>
                  <a:cubicBezTo>
                    <a:pt x="239" y="276"/>
                    <a:pt x="243" y="273"/>
                    <a:pt x="242" y="267"/>
                  </a:cubicBezTo>
                  <a:cubicBezTo>
                    <a:pt x="241" y="248"/>
                    <a:pt x="241" y="248"/>
                    <a:pt x="241" y="248"/>
                  </a:cubicBezTo>
                  <a:cubicBezTo>
                    <a:pt x="240" y="242"/>
                    <a:pt x="241" y="237"/>
                    <a:pt x="241" y="236"/>
                  </a:cubicBezTo>
                  <a:cubicBezTo>
                    <a:pt x="242" y="235"/>
                    <a:pt x="249" y="233"/>
                    <a:pt x="255" y="233"/>
                  </a:cubicBezTo>
                  <a:cubicBezTo>
                    <a:pt x="274" y="233"/>
                    <a:pt x="274" y="233"/>
                    <a:pt x="274" y="233"/>
                  </a:cubicBezTo>
                  <a:cubicBezTo>
                    <a:pt x="280" y="233"/>
                    <a:pt x="283" y="229"/>
                    <a:pt x="280" y="224"/>
                  </a:cubicBezTo>
                  <a:cubicBezTo>
                    <a:pt x="271" y="206"/>
                    <a:pt x="271" y="206"/>
                    <a:pt x="271" y="206"/>
                  </a:cubicBezTo>
                  <a:cubicBezTo>
                    <a:pt x="268" y="201"/>
                    <a:pt x="267" y="196"/>
                    <a:pt x="267" y="195"/>
                  </a:cubicBezTo>
                  <a:cubicBezTo>
                    <a:pt x="268" y="194"/>
                    <a:pt x="273" y="189"/>
                    <a:pt x="278" y="187"/>
                  </a:cubicBezTo>
                  <a:cubicBezTo>
                    <a:pt x="296" y="180"/>
                    <a:pt x="296" y="180"/>
                    <a:pt x="296" y="180"/>
                  </a:cubicBezTo>
                  <a:cubicBezTo>
                    <a:pt x="302" y="177"/>
                    <a:pt x="302" y="173"/>
                    <a:pt x="298" y="169"/>
                  </a:cubicBezTo>
                  <a:cubicBezTo>
                    <a:pt x="283" y="156"/>
                    <a:pt x="283" y="156"/>
                    <a:pt x="283" y="156"/>
                  </a:cubicBezTo>
                  <a:cubicBezTo>
                    <a:pt x="279" y="152"/>
                    <a:pt x="275" y="148"/>
                    <a:pt x="275" y="147"/>
                  </a:cubicBezTo>
                  <a:cubicBezTo>
                    <a:pt x="275" y="146"/>
                    <a:pt x="278" y="140"/>
                    <a:pt x="282" y="136"/>
                  </a:cubicBezTo>
                  <a:cubicBezTo>
                    <a:pt x="296" y="122"/>
                    <a:pt x="296" y="122"/>
                    <a:pt x="296" y="122"/>
                  </a:cubicBezTo>
                  <a:cubicBezTo>
                    <a:pt x="300" y="118"/>
                    <a:pt x="299" y="113"/>
                    <a:pt x="294" y="111"/>
                  </a:cubicBezTo>
                  <a:lnTo>
                    <a:pt x="275" y="105"/>
                  </a:lnTo>
                  <a:close/>
                  <a:moveTo>
                    <a:pt x="147" y="176"/>
                  </a:moveTo>
                  <a:cubicBezTo>
                    <a:pt x="133" y="174"/>
                    <a:pt x="123" y="161"/>
                    <a:pt x="126" y="147"/>
                  </a:cubicBezTo>
                  <a:cubicBezTo>
                    <a:pt x="128" y="132"/>
                    <a:pt x="141" y="123"/>
                    <a:pt x="156" y="125"/>
                  </a:cubicBezTo>
                  <a:cubicBezTo>
                    <a:pt x="170" y="127"/>
                    <a:pt x="179" y="141"/>
                    <a:pt x="177" y="155"/>
                  </a:cubicBezTo>
                  <a:cubicBezTo>
                    <a:pt x="175" y="169"/>
                    <a:pt x="161" y="179"/>
                    <a:pt x="147" y="176"/>
                  </a:cubicBezTo>
                  <a:close/>
                </a:path>
              </a:pathLst>
            </a:custGeom>
            <a:solidFill>
              <a:srgbClr val="B4009E"/>
            </a:solidFill>
            <a:ln>
              <a:noFill/>
            </a:ln>
          </p:spPr>
          <p:txBody>
            <a:bodyPr vert="horz" wrap="square" lIns="91440" tIns="45720" rIns="91440" bIns="45720" numCol="1" anchor="t" anchorCtr="0" compatLnSpc="1">
              <a:prstTxWarp prst="textNoShape">
                <a:avLst/>
              </a:prstTxWarp>
            </a:bodyPr>
            <a:lstStyle/>
            <a:p>
              <a:pPr defTabSz="932563"/>
              <a:endParaRPr lang="en-US" sz="1800">
                <a:solidFill>
                  <a:srgbClr val="FFFFFF"/>
                </a:solidFill>
              </a:endParaRPr>
            </a:p>
          </p:txBody>
        </p:sp>
        <p:sp>
          <p:nvSpPr>
            <p:cNvPr id="234" name="Freeform 7"/>
            <p:cNvSpPr>
              <a:spLocks noEditPoints="1"/>
            </p:cNvSpPr>
            <p:nvPr userDrawn="1"/>
          </p:nvSpPr>
          <p:spPr bwMode="auto">
            <a:xfrm>
              <a:off x="11022013" y="8059738"/>
              <a:ext cx="1547812" cy="1550988"/>
            </a:xfrm>
            <a:custGeom>
              <a:avLst/>
              <a:gdLst>
                <a:gd name="T0" fmla="*/ 434 w 441"/>
                <a:gd name="T1" fmla="*/ 201 h 441"/>
                <a:gd name="T2" fmla="*/ 425 w 441"/>
                <a:gd name="T3" fmla="*/ 156 h 441"/>
                <a:gd name="T4" fmla="*/ 410 w 441"/>
                <a:gd name="T5" fmla="*/ 120 h 441"/>
                <a:gd name="T6" fmla="*/ 385 w 441"/>
                <a:gd name="T7" fmla="*/ 84 h 441"/>
                <a:gd name="T8" fmla="*/ 357 w 441"/>
                <a:gd name="T9" fmla="*/ 56 h 441"/>
                <a:gd name="T10" fmla="*/ 320 w 441"/>
                <a:gd name="T11" fmla="*/ 30 h 441"/>
                <a:gd name="T12" fmla="*/ 283 w 441"/>
                <a:gd name="T13" fmla="*/ 16 h 441"/>
                <a:gd name="T14" fmla="*/ 240 w 441"/>
                <a:gd name="T15" fmla="*/ 7 h 441"/>
                <a:gd name="T16" fmla="*/ 201 w 441"/>
                <a:gd name="T17" fmla="*/ 7 h 441"/>
                <a:gd name="T18" fmla="*/ 156 w 441"/>
                <a:gd name="T19" fmla="*/ 16 h 441"/>
                <a:gd name="T20" fmla="*/ 120 w 441"/>
                <a:gd name="T21" fmla="*/ 31 h 441"/>
                <a:gd name="T22" fmla="*/ 84 w 441"/>
                <a:gd name="T23" fmla="*/ 56 h 441"/>
                <a:gd name="T24" fmla="*/ 56 w 441"/>
                <a:gd name="T25" fmla="*/ 84 h 441"/>
                <a:gd name="T26" fmla="*/ 31 w 441"/>
                <a:gd name="T27" fmla="*/ 122 h 441"/>
                <a:gd name="T28" fmla="*/ 16 w 441"/>
                <a:gd name="T29" fmla="*/ 158 h 441"/>
                <a:gd name="T30" fmla="*/ 7 w 441"/>
                <a:gd name="T31" fmla="*/ 201 h 441"/>
                <a:gd name="T32" fmla="*/ 7 w 441"/>
                <a:gd name="T33" fmla="*/ 240 h 441"/>
                <a:gd name="T34" fmla="*/ 16 w 441"/>
                <a:gd name="T35" fmla="*/ 285 h 441"/>
                <a:gd name="T36" fmla="*/ 32 w 441"/>
                <a:gd name="T37" fmla="*/ 321 h 441"/>
                <a:gd name="T38" fmla="*/ 56 w 441"/>
                <a:gd name="T39" fmla="*/ 357 h 441"/>
                <a:gd name="T40" fmla="*/ 84 w 441"/>
                <a:gd name="T41" fmla="*/ 385 h 441"/>
                <a:gd name="T42" fmla="*/ 122 w 441"/>
                <a:gd name="T43" fmla="*/ 411 h 441"/>
                <a:gd name="T44" fmla="*/ 158 w 441"/>
                <a:gd name="T45" fmla="*/ 425 h 441"/>
                <a:gd name="T46" fmla="*/ 201 w 441"/>
                <a:gd name="T47" fmla="*/ 434 h 441"/>
                <a:gd name="T48" fmla="*/ 240 w 441"/>
                <a:gd name="T49" fmla="*/ 434 h 441"/>
                <a:gd name="T50" fmla="*/ 285 w 441"/>
                <a:gd name="T51" fmla="*/ 425 h 441"/>
                <a:gd name="T52" fmla="*/ 321 w 441"/>
                <a:gd name="T53" fmla="*/ 410 h 441"/>
                <a:gd name="T54" fmla="*/ 357 w 441"/>
                <a:gd name="T55" fmla="*/ 385 h 441"/>
                <a:gd name="T56" fmla="*/ 385 w 441"/>
                <a:gd name="T57" fmla="*/ 357 h 441"/>
                <a:gd name="T58" fmla="*/ 411 w 441"/>
                <a:gd name="T59" fmla="*/ 319 h 441"/>
                <a:gd name="T60" fmla="*/ 426 w 441"/>
                <a:gd name="T61" fmla="*/ 283 h 441"/>
                <a:gd name="T62" fmla="*/ 434 w 441"/>
                <a:gd name="T63" fmla="*/ 240 h 441"/>
                <a:gd name="T64" fmla="*/ 356 w 441"/>
                <a:gd name="T65" fmla="*/ 256 h 441"/>
                <a:gd name="T66" fmla="*/ 284 w 441"/>
                <a:gd name="T67" fmla="*/ 213 h 441"/>
                <a:gd name="T68" fmla="*/ 361 w 441"/>
                <a:gd name="T69" fmla="*/ 220 h 441"/>
                <a:gd name="T70" fmla="*/ 275 w 441"/>
                <a:gd name="T71" fmla="*/ 335 h 441"/>
                <a:gd name="T72" fmla="*/ 335 w 441"/>
                <a:gd name="T73" fmla="*/ 276 h 441"/>
                <a:gd name="T74" fmla="*/ 178 w 441"/>
                <a:gd name="T75" fmla="*/ 341 h 441"/>
                <a:gd name="T76" fmla="*/ 263 w 441"/>
                <a:gd name="T77" fmla="*/ 341 h 441"/>
                <a:gd name="T78" fmla="*/ 185 w 441"/>
                <a:gd name="T79" fmla="*/ 358 h 441"/>
                <a:gd name="T80" fmla="*/ 186 w 441"/>
                <a:gd name="T81" fmla="*/ 220 h 441"/>
                <a:gd name="T82" fmla="*/ 221 w 441"/>
                <a:gd name="T83" fmla="*/ 255 h 441"/>
                <a:gd name="T84" fmla="*/ 106 w 441"/>
                <a:gd name="T85" fmla="*/ 277 h 441"/>
                <a:gd name="T86" fmla="*/ 165 w 441"/>
                <a:gd name="T87" fmla="*/ 337 h 441"/>
                <a:gd name="T88" fmla="*/ 100 w 441"/>
                <a:gd name="T89" fmla="*/ 180 h 441"/>
                <a:gd name="T90" fmla="*/ 100 w 441"/>
                <a:gd name="T91" fmla="*/ 264 h 441"/>
                <a:gd name="T92" fmla="*/ 83 w 441"/>
                <a:gd name="T93" fmla="*/ 187 h 441"/>
                <a:gd name="T94" fmla="*/ 148 w 441"/>
                <a:gd name="T95" fmla="*/ 100 h 441"/>
                <a:gd name="T96" fmla="*/ 168 w 441"/>
                <a:gd name="T97" fmla="*/ 182 h 441"/>
                <a:gd name="T98" fmla="*/ 119 w 441"/>
                <a:gd name="T99" fmla="*/ 122 h 441"/>
                <a:gd name="T100" fmla="*/ 211 w 441"/>
                <a:gd name="T101" fmla="*/ 157 h 441"/>
                <a:gd name="T102" fmla="*/ 219 w 441"/>
                <a:gd name="T103" fmla="*/ 80 h 441"/>
                <a:gd name="T104" fmla="*/ 319 w 441"/>
                <a:gd name="T105" fmla="*/ 121 h 441"/>
                <a:gd name="T106" fmla="*/ 270 w 441"/>
                <a:gd name="T107" fmla="*/ 181 h 441"/>
                <a:gd name="T108" fmla="*/ 290 w 441"/>
                <a:gd name="T109" fmla="*/ 99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41" h="441">
                  <a:moveTo>
                    <a:pt x="441" y="232"/>
                  </a:moveTo>
                  <a:cubicBezTo>
                    <a:pt x="441" y="209"/>
                    <a:pt x="441" y="209"/>
                    <a:pt x="441" y="209"/>
                  </a:cubicBezTo>
                  <a:cubicBezTo>
                    <a:pt x="441" y="205"/>
                    <a:pt x="438" y="201"/>
                    <a:pt x="434" y="201"/>
                  </a:cubicBezTo>
                  <a:cubicBezTo>
                    <a:pt x="401" y="196"/>
                    <a:pt x="401" y="196"/>
                    <a:pt x="401" y="196"/>
                  </a:cubicBezTo>
                  <a:cubicBezTo>
                    <a:pt x="400" y="188"/>
                    <a:pt x="398" y="181"/>
                    <a:pt x="396" y="173"/>
                  </a:cubicBezTo>
                  <a:cubicBezTo>
                    <a:pt x="425" y="156"/>
                    <a:pt x="425" y="156"/>
                    <a:pt x="425" y="156"/>
                  </a:cubicBezTo>
                  <a:cubicBezTo>
                    <a:pt x="428" y="154"/>
                    <a:pt x="430" y="149"/>
                    <a:pt x="428" y="145"/>
                  </a:cubicBezTo>
                  <a:cubicBezTo>
                    <a:pt x="420" y="125"/>
                    <a:pt x="420" y="125"/>
                    <a:pt x="420" y="125"/>
                  </a:cubicBezTo>
                  <a:cubicBezTo>
                    <a:pt x="418" y="121"/>
                    <a:pt x="414" y="119"/>
                    <a:pt x="410" y="120"/>
                  </a:cubicBezTo>
                  <a:cubicBezTo>
                    <a:pt x="377" y="128"/>
                    <a:pt x="377" y="128"/>
                    <a:pt x="377" y="128"/>
                  </a:cubicBezTo>
                  <a:cubicBezTo>
                    <a:pt x="374" y="122"/>
                    <a:pt x="370" y="116"/>
                    <a:pt x="365" y="110"/>
                  </a:cubicBezTo>
                  <a:cubicBezTo>
                    <a:pt x="385" y="84"/>
                    <a:pt x="385" y="84"/>
                    <a:pt x="385" y="84"/>
                  </a:cubicBezTo>
                  <a:cubicBezTo>
                    <a:pt x="388" y="80"/>
                    <a:pt x="387" y="75"/>
                    <a:pt x="385" y="72"/>
                  </a:cubicBezTo>
                  <a:cubicBezTo>
                    <a:pt x="369" y="56"/>
                    <a:pt x="369" y="56"/>
                    <a:pt x="369" y="56"/>
                  </a:cubicBezTo>
                  <a:cubicBezTo>
                    <a:pt x="366" y="54"/>
                    <a:pt x="361" y="53"/>
                    <a:pt x="357" y="56"/>
                  </a:cubicBezTo>
                  <a:cubicBezTo>
                    <a:pt x="331" y="76"/>
                    <a:pt x="331" y="76"/>
                    <a:pt x="331" y="76"/>
                  </a:cubicBezTo>
                  <a:cubicBezTo>
                    <a:pt x="325" y="71"/>
                    <a:pt x="318" y="67"/>
                    <a:pt x="311" y="63"/>
                  </a:cubicBezTo>
                  <a:cubicBezTo>
                    <a:pt x="320" y="30"/>
                    <a:pt x="320" y="30"/>
                    <a:pt x="320" y="30"/>
                  </a:cubicBezTo>
                  <a:cubicBezTo>
                    <a:pt x="321" y="26"/>
                    <a:pt x="318" y="22"/>
                    <a:pt x="314" y="20"/>
                  </a:cubicBezTo>
                  <a:cubicBezTo>
                    <a:pt x="294" y="12"/>
                    <a:pt x="294" y="12"/>
                    <a:pt x="294" y="12"/>
                  </a:cubicBezTo>
                  <a:cubicBezTo>
                    <a:pt x="290" y="10"/>
                    <a:pt x="285" y="12"/>
                    <a:pt x="283" y="16"/>
                  </a:cubicBezTo>
                  <a:cubicBezTo>
                    <a:pt x="266" y="44"/>
                    <a:pt x="266" y="44"/>
                    <a:pt x="266" y="44"/>
                  </a:cubicBezTo>
                  <a:cubicBezTo>
                    <a:pt x="259" y="43"/>
                    <a:pt x="252" y="41"/>
                    <a:pt x="245" y="40"/>
                  </a:cubicBezTo>
                  <a:cubicBezTo>
                    <a:pt x="240" y="7"/>
                    <a:pt x="240" y="7"/>
                    <a:pt x="240" y="7"/>
                  </a:cubicBezTo>
                  <a:cubicBezTo>
                    <a:pt x="240" y="3"/>
                    <a:pt x="236" y="0"/>
                    <a:pt x="232" y="0"/>
                  </a:cubicBezTo>
                  <a:cubicBezTo>
                    <a:pt x="209" y="0"/>
                    <a:pt x="209" y="0"/>
                    <a:pt x="209" y="0"/>
                  </a:cubicBezTo>
                  <a:cubicBezTo>
                    <a:pt x="205" y="0"/>
                    <a:pt x="201" y="3"/>
                    <a:pt x="201" y="7"/>
                  </a:cubicBezTo>
                  <a:cubicBezTo>
                    <a:pt x="196" y="40"/>
                    <a:pt x="196" y="40"/>
                    <a:pt x="196" y="40"/>
                  </a:cubicBezTo>
                  <a:cubicBezTo>
                    <a:pt x="188" y="41"/>
                    <a:pt x="181" y="43"/>
                    <a:pt x="173" y="45"/>
                  </a:cubicBezTo>
                  <a:cubicBezTo>
                    <a:pt x="156" y="16"/>
                    <a:pt x="156" y="16"/>
                    <a:pt x="156" y="16"/>
                  </a:cubicBezTo>
                  <a:cubicBezTo>
                    <a:pt x="154" y="13"/>
                    <a:pt x="149" y="11"/>
                    <a:pt x="145" y="13"/>
                  </a:cubicBezTo>
                  <a:cubicBezTo>
                    <a:pt x="125" y="21"/>
                    <a:pt x="125" y="21"/>
                    <a:pt x="125" y="21"/>
                  </a:cubicBezTo>
                  <a:cubicBezTo>
                    <a:pt x="121" y="23"/>
                    <a:pt x="119" y="27"/>
                    <a:pt x="120" y="31"/>
                  </a:cubicBezTo>
                  <a:cubicBezTo>
                    <a:pt x="128" y="64"/>
                    <a:pt x="128" y="64"/>
                    <a:pt x="128" y="64"/>
                  </a:cubicBezTo>
                  <a:cubicBezTo>
                    <a:pt x="122" y="67"/>
                    <a:pt x="116" y="71"/>
                    <a:pt x="111" y="76"/>
                  </a:cubicBezTo>
                  <a:cubicBezTo>
                    <a:pt x="84" y="56"/>
                    <a:pt x="84" y="56"/>
                    <a:pt x="84" y="56"/>
                  </a:cubicBezTo>
                  <a:cubicBezTo>
                    <a:pt x="80" y="53"/>
                    <a:pt x="75" y="54"/>
                    <a:pt x="72" y="56"/>
                  </a:cubicBezTo>
                  <a:cubicBezTo>
                    <a:pt x="57" y="72"/>
                    <a:pt x="57" y="72"/>
                    <a:pt x="57" y="72"/>
                  </a:cubicBezTo>
                  <a:cubicBezTo>
                    <a:pt x="54" y="75"/>
                    <a:pt x="53" y="80"/>
                    <a:pt x="56" y="84"/>
                  </a:cubicBezTo>
                  <a:cubicBezTo>
                    <a:pt x="76" y="110"/>
                    <a:pt x="76" y="110"/>
                    <a:pt x="76" y="110"/>
                  </a:cubicBezTo>
                  <a:cubicBezTo>
                    <a:pt x="71" y="117"/>
                    <a:pt x="67" y="123"/>
                    <a:pt x="63" y="130"/>
                  </a:cubicBezTo>
                  <a:cubicBezTo>
                    <a:pt x="31" y="122"/>
                    <a:pt x="31" y="122"/>
                    <a:pt x="31" y="122"/>
                  </a:cubicBezTo>
                  <a:cubicBezTo>
                    <a:pt x="27" y="121"/>
                    <a:pt x="22" y="123"/>
                    <a:pt x="20" y="127"/>
                  </a:cubicBezTo>
                  <a:cubicBezTo>
                    <a:pt x="12" y="147"/>
                    <a:pt x="12" y="147"/>
                    <a:pt x="12" y="147"/>
                  </a:cubicBezTo>
                  <a:cubicBezTo>
                    <a:pt x="10" y="151"/>
                    <a:pt x="12" y="156"/>
                    <a:pt x="16" y="158"/>
                  </a:cubicBezTo>
                  <a:cubicBezTo>
                    <a:pt x="45" y="175"/>
                    <a:pt x="45" y="175"/>
                    <a:pt x="45" y="175"/>
                  </a:cubicBezTo>
                  <a:cubicBezTo>
                    <a:pt x="43" y="182"/>
                    <a:pt x="41" y="189"/>
                    <a:pt x="40" y="196"/>
                  </a:cubicBezTo>
                  <a:cubicBezTo>
                    <a:pt x="7" y="201"/>
                    <a:pt x="7" y="201"/>
                    <a:pt x="7" y="201"/>
                  </a:cubicBezTo>
                  <a:cubicBezTo>
                    <a:pt x="3" y="201"/>
                    <a:pt x="0" y="205"/>
                    <a:pt x="0" y="209"/>
                  </a:cubicBezTo>
                  <a:cubicBezTo>
                    <a:pt x="0" y="232"/>
                    <a:pt x="0" y="232"/>
                    <a:pt x="0" y="232"/>
                  </a:cubicBezTo>
                  <a:cubicBezTo>
                    <a:pt x="0" y="236"/>
                    <a:pt x="3" y="240"/>
                    <a:pt x="7" y="240"/>
                  </a:cubicBezTo>
                  <a:cubicBezTo>
                    <a:pt x="40" y="245"/>
                    <a:pt x="40" y="245"/>
                    <a:pt x="40" y="245"/>
                  </a:cubicBezTo>
                  <a:cubicBezTo>
                    <a:pt x="42" y="253"/>
                    <a:pt x="43" y="260"/>
                    <a:pt x="45" y="268"/>
                  </a:cubicBezTo>
                  <a:cubicBezTo>
                    <a:pt x="16" y="285"/>
                    <a:pt x="16" y="285"/>
                    <a:pt x="16" y="285"/>
                  </a:cubicBezTo>
                  <a:cubicBezTo>
                    <a:pt x="13" y="287"/>
                    <a:pt x="11" y="292"/>
                    <a:pt x="13" y="296"/>
                  </a:cubicBezTo>
                  <a:cubicBezTo>
                    <a:pt x="21" y="316"/>
                    <a:pt x="21" y="316"/>
                    <a:pt x="21" y="316"/>
                  </a:cubicBezTo>
                  <a:cubicBezTo>
                    <a:pt x="23" y="320"/>
                    <a:pt x="28" y="322"/>
                    <a:pt x="32" y="321"/>
                  </a:cubicBezTo>
                  <a:cubicBezTo>
                    <a:pt x="64" y="313"/>
                    <a:pt x="64" y="313"/>
                    <a:pt x="64" y="313"/>
                  </a:cubicBezTo>
                  <a:cubicBezTo>
                    <a:pt x="68" y="319"/>
                    <a:pt x="72" y="325"/>
                    <a:pt x="76" y="331"/>
                  </a:cubicBezTo>
                  <a:cubicBezTo>
                    <a:pt x="56" y="357"/>
                    <a:pt x="56" y="357"/>
                    <a:pt x="56" y="357"/>
                  </a:cubicBezTo>
                  <a:cubicBezTo>
                    <a:pt x="53" y="361"/>
                    <a:pt x="54" y="366"/>
                    <a:pt x="57" y="369"/>
                  </a:cubicBezTo>
                  <a:cubicBezTo>
                    <a:pt x="72" y="384"/>
                    <a:pt x="72" y="384"/>
                    <a:pt x="72" y="384"/>
                  </a:cubicBezTo>
                  <a:cubicBezTo>
                    <a:pt x="75" y="387"/>
                    <a:pt x="80" y="388"/>
                    <a:pt x="84" y="385"/>
                  </a:cubicBezTo>
                  <a:cubicBezTo>
                    <a:pt x="111" y="365"/>
                    <a:pt x="111" y="365"/>
                    <a:pt x="111" y="365"/>
                  </a:cubicBezTo>
                  <a:cubicBezTo>
                    <a:pt x="117" y="370"/>
                    <a:pt x="123" y="374"/>
                    <a:pt x="130" y="378"/>
                  </a:cubicBezTo>
                  <a:cubicBezTo>
                    <a:pt x="122" y="411"/>
                    <a:pt x="122" y="411"/>
                    <a:pt x="122" y="411"/>
                  </a:cubicBezTo>
                  <a:cubicBezTo>
                    <a:pt x="121" y="415"/>
                    <a:pt x="123" y="419"/>
                    <a:pt x="127" y="421"/>
                  </a:cubicBezTo>
                  <a:cubicBezTo>
                    <a:pt x="147" y="429"/>
                    <a:pt x="147" y="429"/>
                    <a:pt x="147" y="429"/>
                  </a:cubicBezTo>
                  <a:cubicBezTo>
                    <a:pt x="151" y="431"/>
                    <a:pt x="156" y="429"/>
                    <a:pt x="158" y="425"/>
                  </a:cubicBezTo>
                  <a:cubicBezTo>
                    <a:pt x="175" y="397"/>
                    <a:pt x="175" y="397"/>
                    <a:pt x="175" y="397"/>
                  </a:cubicBezTo>
                  <a:cubicBezTo>
                    <a:pt x="182" y="398"/>
                    <a:pt x="189" y="400"/>
                    <a:pt x="196" y="401"/>
                  </a:cubicBezTo>
                  <a:cubicBezTo>
                    <a:pt x="201" y="434"/>
                    <a:pt x="201" y="434"/>
                    <a:pt x="201" y="434"/>
                  </a:cubicBezTo>
                  <a:cubicBezTo>
                    <a:pt x="201" y="438"/>
                    <a:pt x="205" y="441"/>
                    <a:pt x="209" y="441"/>
                  </a:cubicBezTo>
                  <a:cubicBezTo>
                    <a:pt x="232" y="441"/>
                    <a:pt x="232" y="441"/>
                    <a:pt x="232" y="441"/>
                  </a:cubicBezTo>
                  <a:cubicBezTo>
                    <a:pt x="236" y="441"/>
                    <a:pt x="240" y="438"/>
                    <a:pt x="240" y="434"/>
                  </a:cubicBezTo>
                  <a:cubicBezTo>
                    <a:pt x="245" y="401"/>
                    <a:pt x="245" y="401"/>
                    <a:pt x="245" y="401"/>
                  </a:cubicBezTo>
                  <a:cubicBezTo>
                    <a:pt x="253" y="400"/>
                    <a:pt x="260" y="398"/>
                    <a:pt x="268" y="396"/>
                  </a:cubicBezTo>
                  <a:cubicBezTo>
                    <a:pt x="285" y="425"/>
                    <a:pt x="285" y="425"/>
                    <a:pt x="285" y="425"/>
                  </a:cubicBezTo>
                  <a:cubicBezTo>
                    <a:pt x="287" y="428"/>
                    <a:pt x="292" y="430"/>
                    <a:pt x="296" y="428"/>
                  </a:cubicBezTo>
                  <a:cubicBezTo>
                    <a:pt x="316" y="420"/>
                    <a:pt x="316" y="420"/>
                    <a:pt x="316" y="420"/>
                  </a:cubicBezTo>
                  <a:cubicBezTo>
                    <a:pt x="320" y="418"/>
                    <a:pt x="322" y="414"/>
                    <a:pt x="321" y="410"/>
                  </a:cubicBezTo>
                  <a:cubicBezTo>
                    <a:pt x="313" y="377"/>
                    <a:pt x="313" y="377"/>
                    <a:pt x="313" y="377"/>
                  </a:cubicBezTo>
                  <a:cubicBezTo>
                    <a:pt x="319" y="373"/>
                    <a:pt x="325" y="369"/>
                    <a:pt x="331" y="365"/>
                  </a:cubicBezTo>
                  <a:cubicBezTo>
                    <a:pt x="357" y="385"/>
                    <a:pt x="357" y="385"/>
                    <a:pt x="357" y="385"/>
                  </a:cubicBezTo>
                  <a:cubicBezTo>
                    <a:pt x="361" y="388"/>
                    <a:pt x="366" y="387"/>
                    <a:pt x="369" y="384"/>
                  </a:cubicBezTo>
                  <a:cubicBezTo>
                    <a:pt x="385" y="369"/>
                    <a:pt x="385" y="369"/>
                    <a:pt x="385" y="369"/>
                  </a:cubicBezTo>
                  <a:cubicBezTo>
                    <a:pt x="387" y="366"/>
                    <a:pt x="388" y="361"/>
                    <a:pt x="385" y="357"/>
                  </a:cubicBezTo>
                  <a:cubicBezTo>
                    <a:pt x="365" y="331"/>
                    <a:pt x="365" y="331"/>
                    <a:pt x="365" y="331"/>
                  </a:cubicBezTo>
                  <a:cubicBezTo>
                    <a:pt x="370" y="324"/>
                    <a:pt x="374" y="318"/>
                    <a:pt x="378" y="311"/>
                  </a:cubicBezTo>
                  <a:cubicBezTo>
                    <a:pt x="411" y="319"/>
                    <a:pt x="411" y="319"/>
                    <a:pt x="411" y="319"/>
                  </a:cubicBezTo>
                  <a:cubicBezTo>
                    <a:pt x="415" y="320"/>
                    <a:pt x="419" y="318"/>
                    <a:pt x="421" y="314"/>
                  </a:cubicBezTo>
                  <a:cubicBezTo>
                    <a:pt x="429" y="294"/>
                    <a:pt x="429" y="294"/>
                    <a:pt x="429" y="294"/>
                  </a:cubicBezTo>
                  <a:cubicBezTo>
                    <a:pt x="431" y="290"/>
                    <a:pt x="429" y="285"/>
                    <a:pt x="426" y="283"/>
                  </a:cubicBezTo>
                  <a:cubicBezTo>
                    <a:pt x="397" y="266"/>
                    <a:pt x="397" y="266"/>
                    <a:pt x="397" y="266"/>
                  </a:cubicBezTo>
                  <a:cubicBezTo>
                    <a:pt x="398" y="259"/>
                    <a:pt x="400" y="252"/>
                    <a:pt x="401" y="245"/>
                  </a:cubicBezTo>
                  <a:cubicBezTo>
                    <a:pt x="434" y="240"/>
                    <a:pt x="434" y="240"/>
                    <a:pt x="434" y="240"/>
                  </a:cubicBezTo>
                  <a:cubicBezTo>
                    <a:pt x="438" y="240"/>
                    <a:pt x="441" y="236"/>
                    <a:pt x="441" y="232"/>
                  </a:cubicBezTo>
                  <a:close/>
                  <a:moveTo>
                    <a:pt x="361" y="220"/>
                  </a:moveTo>
                  <a:cubicBezTo>
                    <a:pt x="361" y="238"/>
                    <a:pt x="356" y="256"/>
                    <a:pt x="356" y="256"/>
                  </a:cubicBezTo>
                  <a:cubicBezTo>
                    <a:pt x="354" y="264"/>
                    <a:pt x="346" y="267"/>
                    <a:pt x="339" y="263"/>
                  </a:cubicBezTo>
                  <a:cubicBezTo>
                    <a:pt x="284" y="228"/>
                    <a:pt x="284" y="228"/>
                    <a:pt x="284" y="228"/>
                  </a:cubicBezTo>
                  <a:cubicBezTo>
                    <a:pt x="277" y="224"/>
                    <a:pt x="277" y="217"/>
                    <a:pt x="284" y="213"/>
                  </a:cubicBezTo>
                  <a:cubicBezTo>
                    <a:pt x="339" y="178"/>
                    <a:pt x="339" y="178"/>
                    <a:pt x="339" y="178"/>
                  </a:cubicBezTo>
                  <a:cubicBezTo>
                    <a:pt x="346" y="174"/>
                    <a:pt x="354" y="177"/>
                    <a:pt x="356" y="185"/>
                  </a:cubicBezTo>
                  <a:cubicBezTo>
                    <a:pt x="356" y="185"/>
                    <a:pt x="361" y="203"/>
                    <a:pt x="361" y="220"/>
                  </a:cubicBezTo>
                  <a:close/>
                  <a:moveTo>
                    <a:pt x="321" y="321"/>
                  </a:moveTo>
                  <a:cubicBezTo>
                    <a:pt x="308" y="333"/>
                    <a:pt x="292" y="343"/>
                    <a:pt x="292" y="343"/>
                  </a:cubicBezTo>
                  <a:cubicBezTo>
                    <a:pt x="285" y="347"/>
                    <a:pt x="277" y="343"/>
                    <a:pt x="275" y="335"/>
                  </a:cubicBezTo>
                  <a:cubicBezTo>
                    <a:pt x="260" y="272"/>
                    <a:pt x="260" y="272"/>
                    <a:pt x="260" y="272"/>
                  </a:cubicBezTo>
                  <a:cubicBezTo>
                    <a:pt x="258" y="264"/>
                    <a:pt x="263" y="259"/>
                    <a:pt x="271" y="260"/>
                  </a:cubicBezTo>
                  <a:cubicBezTo>
                    <a:pt x="335" y="276"/>
                    <a:pt x="335" y="276"/>
                    <a:pt x="335" y="276"/>
                  </a:cubicBezTo>
                  <a:cubicBezTo>
                    <a:pt x="343" y="278"/>
                    <a:pt x="346" y="285"/>
                    <a:pt x="342" y="292"/>
                  </a:cubicBezTo>
                  <a:cubicBezTo>
                    <a:pt x="342" y="292"/>
                    <a:pt x="333" y="309"/>
                    <a:pt x="321" y="321"/>
                  </a:cubicBezTo>
                  <a:close/>
                  <a:moveTo>
                    <a:pt x="178" y="341"/>
                  </a:moveTo>
                  <a:cubicBezTo>
                    <a:pt x="213" y="285"/>
                    <a:pt x="213" y="285"/>
                    <a:pt x="213" y="285"/>
                  </a:cubicBezTo>
                  <a:cubicBezTo>
                    <a:pt x="217" y="278"/>
                    <a:pt x="224" y="278"/>
                    <a:pt x="228" y="285"/>
                  </a:cubicBezTo>
                  <a:cubicBezTo>
                    <a:pt x="263" y="341"/>
                    <a:pt x="263" y="341"/>
                    <a:pt x="263" y="341"/>
                  </a:cubicBezTo>
                  <a:cubicBezTo>
                    <a:pt x="267" y="348"/>
                    <a:pt x="264" y="356"/>
                    <a:pt x="256" y="358"/>
                  </a:cubicBezTo>
                  <a:cubicBezTo>
                    <a:pt x="256" y="358"/>
                    <a:pt x="238" y="363"/>
                    <a:pt x="221" y="363"/>
                  </a:cubicBezTo>
                  <a:cubicBezTo>
                    <a:pt x="203" y="363"/>
                    <a:pt x="185" y="358"/>
                    <a:pt x="185" y="358"/>
                  </a:cubicBezTo>
                  <a:cubicBezTo>
                    <a:pt x="177" y="356"/>
                    <a:pt x="174" y="348"/>
                    <a:pt x="178" y="341"/>
                  </a:cubicBezTo>
                  <a:close/>
                  <a:moveTo>
                    <a:pt x="221" y="255"/>
                  </a:moveTo>
                  <a:cubicBezTo>
                    <a:pt x="202" y="255"/>
                    <a:pt x="186" y="240"/>
                    <a:pt x="186" y="220"/>
                  </a:cubicBezTo>
                  <a:cubicBezTo>
                    <a:pt x="186" y="201"/>
                    <a:pt x="202" y="186"/>
                    <a:pt x="221" y="186"/>
                  </a:cubicBezTo>
                  <a:cubicBezTo>
                    <a:pt x="240" y="186"/>
                    <a:pt x="255" y="201"/>
                    <a:pt x="255" y="220"/>
                  </a:cubicBezTo>
                  <a:cubicBezTo>
                    <a:pt x="255" y="240"/>
                    <a:pt x="240" y="255"/>
                    <a:pt x="221" y="255"/>
                  </a:cubicBezTo>
                  <a:close/>
                  <a:moveTo>
                    <a:pt x="120" y="322"/>
                  </a:moveTo>
                  <a:cubicBezTo>
                    <a:pt x="108" y="310"/>
                    <a:pt x="99" y="294"/>
                    <a:pt x="99" y="294"/>
                  </a:cubicBezTo>
                  <a:cubicBezTo>
                    <a:pt x="95" y="286"/>
                    <a:pt x="98" y="279"/>
                    <a:pt x="106" y="277"/>
                  </a:cubicBezTo>
                  <a:cubicBezTo>
                    <a:pt x="170" y="262"/>
                    <a:pt x="170" y="262"/>
                    <a:pt x="170" y="262"/>
                  </a:cubicBezTo>
                  <a:cubicBezTo>
                    <a:pt x="178" y="260"/>
                    <a:pt x="182" y="265"/>
                    <a:pt x="181" y="273"/>
                  </a:cubicBezTo>
                  <a:cubicBezTo>
                    <a:pt x="165" y="337"/>
                    <a:pt x="165" y="337"/>
                    <a:pt x="165" y="337"/>
                  </a:cubicBezTo>
                  <a:cubicBezTo>
                    <a:pt x="163" y="345"/>
                    <a:pt x="156" y="348"/>
                    <a:pt x="149" y="344"/>
                  </a:cubicBezTo>
                  <a:cubicBezTo>
                    <a:pt x="149" y="344"/>
                    <a:pt x="133" y="335"/>
                    <a:pt x="120" y="322"/>
                  </a:cubicBezTo>
                  <a:close/>
                  <a:moveTo>
                    <a:pt x="100" y="180"/>
                  </a:moveTo>
                  <a:cubicBezTo>
                    <a:pt x="156" y="215"/>
                    <a:pt x="156" y="215"/>
                    <a:pt x="156" y="215"/>
                  </a:cubicBezTo>
                  <a:cubicBezTo>
                    <a:pt x="163" y="219"/>
                    <a:pt x="163" y="226"/>
                    <a:pt x="156" y="230"/>
                  </a:cubicBezTo>
                  <a:cubicBezTo>
                    <a:pt x="100" y="264"/>
                    <a:pt x="100" y="264"/>
                    <a:pt x="100" y="264"/>
                  </a:cubicBezTo>
                  <a:cubicBezTo>
                    <a:pt x="93" y="269"/>
                    <a:pt x="85" y="266"/>
                    <a:pt x="83" y="258"/>
                  </a:cubicBezTo>
                  <a:cubicBezTo>
                    <a:pt x="83" y="258"/>
                    <a:pt x="78" y="240"/>
                    <a:pt x="78" y="222"/>
                  </a:cubicBezTo>
                  <a:cubicBezTo>
                    <a:pt x="78" y="205"/>
                    <a:pt x="83" y="187"/>
                    <a:pt x="83" y="187"/>
                  </a:cubicBezTo>
                  <a:cubicBezTo>
                    <a:pt x="85" y="179"/>
                    <a:pt x="93" y="176"/>
                    <a:pt x="100" y="180"/>
                  </a:cubicBezTo>
                  <a:close/>
                  <a:moveTo>
                    <a:pt x="119" y="122"/>
                  </a:moveTo>
                  <a:cubicBezTo>
                    <a:pt x="131" y="109"/>
                    <a:pt x="148" y="100"/>
                    <a:pt x="148" y="100"/>
                  </a:cubicBezTo>
                  <a:cubicBezTo>
                    <a:pt x="155" y="96"/>
                    <a:pt x="162" y="100"/>
                    <a:pt x="164" y="108"/>
                  </a:cubicBezTo>
                  <a:cubicBezTo>
                    <a:pt x="179" y="171"/>
                    <a:pt x="179" y="171"/>
                    <a:pt x="179" y="171"/>
                  </a:cubicBezTo>
                  <a:cubicBezTo>
                    <a:pt x="181" y="179"/>
                    <a:pt x="176" y="184"/>
                    <a:pt x="168" y="182"/>
                  </a:cubicBezTo>
                  <a:cubicBezTo>
                    <a:pt x="104" y="167"/>
                    <a:pt x="104" y="167"/>
                    <a:pt x="104" y="167"/>
                  </a:cubicBezTo>
                  <a:cubicBezTo>
                    <a:pt x="96" y="165"/>
                    <a:pt x="93" y="158"/>
                    <a:pt x="97" y="151"/>
                  </a:cubicBezTo>
                  <a:cubicBezTo>
                    <a:pt x="97" y="151"/>
                    <a:pt x="106" y="134"/>
                    <a:pt x="119" y="122"/>
                  </a:cubicBezTo>
                  <a:close/>
                  <a:moveTo>
                    <a:pt x="261" y="102"/>
                  </a:moveTo>
                  <a:cubicBezTo>
                    <a:pt x="227" y="157"/>
                    <a:pt x="227" y="157"/>
                    <a:pt x="227" y="157"/>
                  </a:cubicBezTo>
                  <a:cubicBezTo>
                    <a:pt x="222" y="164"/>
                    <a:pt x="215" y="164"/>
                    <a:pt x="211" y="157"/>
                  </a:cubicBezTo>
                  <a:cubicBezTo>
                    <a:pt x="177" y="102"/>
                    <a:pt x="177" y="102"/>
                    <a:pt x="177" y="102"/>
                  </a:cubicBezTo>
                  <a:cubicBezTo>
                    <a:pt x="172" y="95"/>
                    <a:pt x="175" y="87"/>
                    <a:pt x="183" y="85"/>
                  </a:cubicBezTo>
                  <a:cubicBezTo>
                    <a:pt x="183" y="85"/>
                    <a:pt x="201" y="80"/>
                    <a:pt x="219" y="80"/>
                  </a:cubicBezTo>
                  <a:cubicBezTo>
                    <a:pt x="236" y="80"/>
                    <a:pt x="254" y="85"/>
                    <a:pt x="254" y="85"/>
                  </a:cubicBezTo>
                  <a:cubicBezTo>
                    <a:pt x="262" y="87"/>
                    <a:pt x="265" y="95"/>
                    <a:pt x="261" y="102"/>
                  </a:cubicBezTo>
                  <a:close/>
                  <a:moveTo>
                    <a:pt x="319" y="121"/>
                  </a:moveTo>
                  <a:cubicBezTo>
                    <a:pt x="332" y="133"/>
                    <a:pt x="341" y="149"/>
                    <a:pt x="341" y="149"/>
                  </a:cubicBezTo>
                  <a:cubicBezTo>
                    <a:pt x="345" y="156"/>
                    <a:pt x="342" y="164"/>
                    <a:pt x="334" y="166"/>
                  </a:cubicBezTo>
                  <a:cubicBezTo>
                    <a:pt x="270" y="181"/>
                    <a:pt x="270" y="181"/>
                    <a:pt x="270" y="181"/>
                  </a:cubicBezTo>
                  <a:cubicBezTo>
                    <a:pt x="262" y="183"/>
                    <a:pt x="257" y="178"/>
                    <a:pt x="259" y="170"/>
                  </a:cubicBezTo>
                  <a:cubicBezTo>
                    <a:pt x="274" y="106"/>
                    <a:pt x="274" y="106"/>
                    <a:pt x="274" y="106"/>
                  </a:cubicBezTo>
                  <a:cubicBezTo>
                    <a:pt x="276" y="98"/>
                    <a:pt x="283" y="95"/>
                    <a:pt x="290" y="99"/>
                  </a:cubicBezTo>
                  <a:cubicBezTo>
                    <a:pt x="290" y="99"/>
                    <a:pt x="307" y="108"/>
                    <a:pt x="319" y="121"/>
                  </a:cubicBezTo>
                  <a:close/>
                </a:path>
              </a:pathLst>
            </a:custGeom>
            <a:solidFill>
              <a:srgbClr val="FFB900"/>
            </a:solidFill>
            <a:ln>
              <a:noFill/>
            </a:ln>
          </p:spPr>
          <p:txBody>
            <a:bodyPr vert="horz" wrap="square" lIns="91440" tIns="45720" rIns="91440" bIns="45720" numCol="1" anchor="t" anchorCtr="0" compatLnSpc="1">
              <a:prstTxWarp prst="textNoShape">
                <a:avLst/>
              </a:prstTxWarp>
            </a:bodyPr>
            <a:lstStyle/>
            <a:p>
              <a:pPr defTabSz="932563"/>
              <a:endParaRPr lang="en-US" sz="1800">
                <a:solidFill>
                  <a:srgbClr val="FFFFFF"/>
                </a:solidFill>
              </a:endParaRPr>
            </a:p>
          </p:txBody>
        </p:sp>
        <p:sp>
          <p:nvSpPr>
            <p:cNvPr id="235" name="Freeform 8"/>
            <p:cNvSpPr>
              <a:spLocks/>
            </p:cNvSpPr>
            <p:nvPr userDrawn="1"/>
          </p:nvSpPr>
          <p:spPr bwMode="auto">
            <a:xfrm>
              <a:off x="8040688" y="7580313"/>
              <a:ext cx="2109787" cy="2235200"/>
            </a:xfrm>
            <a:custGeom>
              <a:avLst/>
              <a:gdLst>
                <a:gd name="T0" fmla="*/ 516 w 601"/>
                <a:gd name="T1" fmla="*/ 0 h 635"/>
                <a:gd name="T2" fmla="*/ 296 w 601"/>
                <a:gd name="T3" fmla="*/ 208 h 635"/>
                <a:gd name="T4" fmla="*/ 220 w 601"/>
                <a:gd name="T5" fmla="*/ 195 h 635"/>
                <a:gd name="T6" fmla="*/ 0 w 601"/>
                <a:gd name="T7" fmla="*/ 415 h 635"/>
                <a:gd name="T8" fmla="*/ 220 w 601"/>
                <a:gd name="T9" fmla="*/ 635 h 635"/>
                <a:gd name="T10" fmla="*/ 601 w 601"/>
                <a:gd name="T11" fmla="*/ 635 h 635"/>
                <a:gd name="T12" fmla="*/ 601 w 601"/>
                <a:gd name="T13" fmla="*/ 17 h 635"/>
                <a:gd name="T14" fmla="*/ 516 w 601"/>
                <a:gd name="T15" fmla="*/ 0 h 6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01" h="635">
                  <a:moveTo>
                    <a:pt x="516" y="0"/>
                  </a:moveTo>
                  <a:cubicBezTo>
                    <a:pt x="398" y="0"/>
                    <a:pt x="302" y="92"/>
                    <a:pt x="296" y="208"/>
                  </a:cubicBezTo>
                  <a:cubicBezTo>
                    <a:pt x="272" y="200"/>
                    <a:pt x="247" y="195"/>
                    <a:pt x="220" y="195"/>
                  </a:cubicBezTo>
                  <a:cubicBezTo>
                    <a:pt x="99" y="195"/>
                    <a:pt x="0" y="293"/>
                    <a:pt x="0" y="415"/>
                  </a:cubicBezTo>
                  <a:cubicBezTo>
                    <a:pt x="0" y="536"/>
                    <a:pt x="99" y="635"/>
                    <a:pt x="220" y="635"/>
                  </a:cubicBezTo>
                  <a:cubicBezTo>
                    <a:pt x="601" y="635"/>
                    <a:pt x="601" y="635"/>
                    <a:pt x="601" y="635"/>
                  </a:cubicBezTo>
                  <a:cubicBezTo>
                    <a:pt x="601" y="17"/>
                    <a:pt x="601" y="17"/>
                    <a:pt x="601" y="17"/>
                  </a:cubicBezTo>
                  <a:cubicBezTo>
                    <a:pt x="575" y="6"/>
                    <a:pt x="546" y="0"/>
                    <a:pt x="51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FFFFFF"/>
                </a:solidFill>
              </a:endParaRPr>
            </a:p>
          </p:txBody>
        </p:sp>
        <p:sp>
          <p:nvSpPr>
            <p:cNvPr id="236" name="Freeform 9"/>
            <p:cNvSpPr>
              <a:spLocks/>
            </p:cNvSpPr>
            <p:nvPr userDrawn="1"/>
          </p:nvSpPr>
          <p:spPr bwMode="auto">
            <a:xfrm>
              <a:off x="12195175" y="7151688"/>
              <a:ext cx="2590800" cy="2663825"/>
            </a:xfrm>
            <a:custGeom>
              <a:avLst/>
              <a:gdLst>
                <a:gd name="T0" fmla="*/ 738 w 738"/>
                <a:gd name="T1" fmla="*/ 537 h 757"/>
                <a:gd name="T2" fmla="*/ 518 w 738"/>
                <a:gd name="T3" fmla="*/ 317 h 757"/>
                <a:gd name="T4" fmla="*/ 495 w 738"/>
                <a:gd name="T5" fmla="*/ 318 h 757"/>
                <a:gd name="T6" fmla="*/ 518 w 738"/>
                <a:gd name="T7" fmla="*/ 221 h 757"/>
                <a:gd name="T8" fmla="*/ 297 w 738"/>
                <a:gd name="T9" fmla="*/ 0 h 757"/>
                <a:gd name="T10" fmla="*/ 79 w 738"/>
                <a:gd name="T11" fmla="*/ 194 h 757"/>
                <a:gd name="T12" fmla="*/ 0 w 738"/>
                <a:gd name="T13" fmla="*/ 139 h 757"/>
                <a:gd name="T14" fmla="*/ 0 w 738"/>
                <a:gd name="T15" fmla="*/ 757 h 757"/>
                <a:gd name="T16" fmla="*/ 518 w 738"/>
                <a:gd name="T17" fmla="*/ 757 h 757"/>
                <a:gd name="T18" fmla="*/ 738 w 738"/>
                <a:gd name="T19" fmla="*/ 537 h 7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38" h="757">
                  <a:moveTo>
                    <a:pt x="738" y="537"/>
                  </a:moveTo>
                  <a:cubicBezTo>
                    <a:pt x="738" y="415"/>
                    <a:pt x="639" y="317"/>
                    <a:pt x="518" y="317"/>
                  </a:cubicBezTo>
                  <a:cubicBezTo>
                    <a:pt x="510" y="317"/>
                    <a:pt x="502" y="317"/>
                    <a:pt x="495" y="318"/>
                  </a:cubicBezTo>
                  <a:cubicBezTo>
                    <a:pt x="509" y="289"/>
                    <a:pt x="518" y="256"/>
                    <a:pt x="518" y="221"/>
                  </a:cubicBezTo>
                  <a:cubicBezTo>
                    <a:pt x="518" y="99"/>
                    <a:pt x="419" y="0"/>
                    <a:pt x="297" y="0"/>
                  </a:cubicBezTo>
                  <a:cubicBezTo>
                    <a:pt x="185" y="0"/>
                    <a:pt x="92" y="85"/>
                    <a:pt x="79" y="194"/>
                  </a:cubicBezTo>
                  <a:cubicBezTo>
                    <a:pt x="57" y="171"/>
                    <a:pt x="31" y="151"/>
                    <a:pt x="0" y="139"/>
                  </a:cubicBezTo>
                  <a:cubicBezTo>
                    <a:pt x="0" y="757"/>
                    <a:pt x="0" y="757"/>
                    <a:pt x="0" y="757"/>
                  </a:cubicBezTo>
                  <a:cubicBezTo>
                    <a:pt x="518" y="757"/>
                    <a:pt x="518" y="757"/>
                    <a:pt x="518" y="757"/>
                  </a:cubicBezTo>
                  <a:cubicBezTo>
                    <a:pt x="639" y="757"/>
                    <a:pt x="738" y="658"/>
                    <a:pt x="738" y="53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FFFFFF"/>
                </a:solidFill>
              </a:endParaRPr>
            </a:p>
          </p:txBody>
        </p:sp>
      </p:grpSp>
      <p:sp>
        <p:nvSpPr>
          <p:cNvPr id="237" name="Freeform 42"/>
          <p:cNvSpPr>
            <a:spLocks/>
          </p:cNvSpPr>
          <p:nvPr userDrawn="1"/>
        </p:nvSpPr>
        <p:spPr bwMode="auto">
          <a:xfrm>
            <a:off x="8716653" y="1485604"/>
            <a:ext cx="1403969" cy="840253"/>
          </a:xfrm>
          <a:custGeom>
            <a:avLst/>
            <a:gdLst>
              <a:gd name="T0" fmla="*/ 218 w 242"/>
              <a:gd name="T1" fmla="*/ 72 h 145"/>
              <a:gd name="T2" fmla="*/ 178 w 242"/>
              <a:gd name="T3" fmla="*/ 41 h 145"/>
              <a:gd name="T4" fmla="*/ 178 w 242"/>
              <a:gd name="T5" fmla="*/ 41 h 145"/>
              <a:gd name="T6" fmla="*/ 178 w 242"/>
              <a:gd name="T7" fmla="*/ 41 h 145"/>
              <a:gd name="T8" fmla="*/ 137 w 242"/>
              <a:gd name="T9" fmla="*/ 0 h 145"/>
              <a:gd name="T10" fmla="*/ 100 w 242"/>
              <a:gd name="T11" fmla="*/ 21 h 145"/>
              <a:gd name="T12" fmla="*/ 87 w 242"/>
              <a:gd name="T13" fmla="*/ 19 h 145"/>
              <a:gd name="T14" fmla="*/ 49 w 242"/>
              <a:gd name="T15" fmla="*/ 58 h 145"/>
              <a:gd name="T16" fmla="*/ 49 w 242"/>
              <a:gd name="T17" fmla="*/ 58 h 145"/>
              <a:gd name="T18" fmla="*/ 44 w 242"/>
              <a:gd name="T19" fmla="*/ 58 h 145"/>
              <a:gd name="T20" fmla="*/ 0 w 242"/>
              <a:gd name="T21" fmla="*/ 101 h 145"/>
              <a:gd name="T22" fmla="*/ 44 w 242"/>
              <a:gd name="T23" fmla="*/ 145 h 145"/>
              <a:gd name="T24" fmla="*/ 204 w 242"/>
              <a:gd name="T25" fmla="*/ 145 h 145"/>
              <a:gd name="T26" fmla="*/ 242 w 242"/>
              <a:gd name="T27" fmla="*/ 107 h 145"/>
              <a:gd name="T28" fmla="*/ 218 w 242"/>
              <a:gd name="T29" fmla="*/ 72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2" h="145">
                <a:moveTo>
                  <a:pt x="218" y="72"/>
                </a:moveTo>
                <a:cubicBezTo>
                  <a:pt x="213" y="54"/>
                  <a:pt x="197" y="41"/>
                  <a:pt x="178" y="41"/>
                </a:cubicBezTo>
                <a:cubicBezTo>
                  <a:pt x="178" y="41"/>
                  <a:pt x="178" y="41"/>
                  <a:pt x="178" y="41"/>
                </a:cubicBezTo>
                <a:cubicBezTo>
                  <a:pt x="178" y="41"/>
                  <a:pt x="178" y="41"/>
                  <a:pt x="178" y="41"/>
                </a:cubicBezTo>
                <a:cubicBezTo>
                  <a:pt x="178" y="18"/>
                  <a:pt x="159" y="0"/>
                  <a:pt x="137" y="0"/>
                </a:cubicBezTo>
                <a:cubicBezTo>
                  <a:pt x="121" y="0"/>
                  <a:pt x="107" y="8"/>
                  <a:pt x="100" y="21"/>
                </a:cubicBezTo>
                <a:cubicBezTo>
                  <a:pt x="96" y="20"/>
                  <a:pt x="92" y="19"/>
                  <a:pt x="87" y="19"/>
                </a:cubicBezTo>
                <a:cubicBezTo>
                  <a:pt x="66" y="19"/>
                  <a:pt x="49" y="36"/>
                  <a:pt x="49" y="58"/>
                </a:cubicBezTo>
                <a:cubicBezTo>
                  <a:pt x="49" y="58"/>
                  <a:pt x="49" y="58"/>
                  <a:pt x="49" y="58"/>
                </a:cubicBezTo>
                <a:cubicBezTo>
                  <a:pt x="47" y="58"/>
                  <a:pt x="45" y="58"/>
                  <a:pt x="44" y="58"/>
                </a:cubicBezTo>
                <a:cubicBezTo>
                  <a:pt x="19" y="58"/>
                  <a:pt x="0" y="77"/>
                  <a:pt x="0" y="101"/>
                </a:cubicBezTo>
                <a:cubicBezTo>
                  <a:pt x="0" y="125"/>
                  <a:pt x="19" y="145"/>
                  <a:pt x="44" y="145"/>
                </a:cubicBezTo>
                <a:cubicBezTo>
                  <a:pt x="204" y="145"/>
                  <a:pt x="204" y="145"/>
                  <a:pt x="204" y="145"/>
                </a:cubicBezTo>
                <a:cubicBezTo>
                  <a:pt x="225" y="145"/>
                  <a:pt x="242" y="128"/>
                  <a:pt x="242" y="107"/>
                </a:cubicBezTo>
                <a:cubicBezTo>
                  <a:pt x="242" y="91"/>
                  <a:pt x="232" y="78"/>
                  <a:pt x="218" y="7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sz="1800" dirty="0">
              <a:solidFill>
                <a:srgbClr val="FFFFFF"/>
              </a:solidFill>
            </a:endParaRPr>
          </a:p>
        </p:txBody>
      </p:sp>
      <p:sp>
        <p:nvSpPr>
          <p:cNvPr id="238" name="Freeform 237"/>
          <p:cNvSpPr>
            <a:spLocks/>
          </p:cNvSpPr>
          <p:nvPr userDrawn="1"/>
        </p:nvSpPr>
        <p:spPr bwMode="auto">
          <a:xfrm flipH="1">
            <a:off x="7542827" y="2325857"/>
            <a:ext cx="731512" cy="297301"/>
          </a:xfrm>
          <a:custGeom>
            <a:avLst/>
            <a:gdLst>
              <a:gd name="T0" fmla="*/ 621 w 696"/>
              <a:gd name="T1" fmla="*/ 132 h 281"/>
              <a:gd name="T2" fmla="*/ 609 w 696"/>
              <a:gd name="T3" fmla="*/ 133 h 281"/>
              <a:gd name="T4" fmla="*/ 469 w 696"/>
              <a:gd name="T5" fmla="*/ 0 h 281"/>
              <a:gd name="T6" fmla="*/ 333 w 696"/>
              <a:gd name="T7" fmla="*/ 104 h 281"/>
              <a:gd name="T8" fmla="*/ 258 w 696"/>
              <a:gd name="T9" fmla="*/ 73 h 281"/>
              <a:gd name="T10" fmla="*/ 155 w 696"/>
              <a:gd name="T11" fmla="*/ 167 h 281"/>
              <a:gd name="T12" fmla="*/ 105 w 696"/>
              <a:gd name="T13" fmla="*/ 190 h 281"/>
              <a:gd name="T14" fmla="*/ 58 w 696"/>
              <a:gd name="T15" fmla="*/ 166 h 281"/>
              <a:gd name="T16" fmla="*/ 0 w 696"/>
              <a:gd name="T17" fmla="*/ 224 h 281"/>
              <a:gd name="T18" fmla="*/ 58 w 696"/>
              <a:gd name="T19" fmla="*/ 281 h 281"/>
              <a:gd name="T20" fmla="*/ 74 w 696"/>
              <a:gd name="T21" fmla="*/ 281 h 281"/>
              <a:gd name="T22" fmla="*/ 264 w 696"/>
              <a:gd name="T23" fmla="*/ 281 h 281"/>
              <a:gd name="T24" fmla="*/ 370 w 696"/>
              <a:gd name="T25" fmla="*/ 281 h 281"/>
              <a:gd name="T26" fmla="*/ 626 w 696"/>
              <a:gd name="T27" fmla="*/ 281 h 281"/>
              <a:gd name="T28" fmla="*/ 626 w 696"/>
              <a:gd name="T29" fmla="*/ 281 h 281"/>
              <a:gd name="T30" fmla="*/ 696 w 696"/>
              <a:gd name="T31" fmla="*/ 207 h 281"/>
              <a:gd name="T32" fmla="*/ 621 w 696"/>
              <a:gd name="T33" fmla="*/ 132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96" h="281">
                <a:moveTo>
                  <a:pt x="621" y="132"/>
                </a:moveTo>
                <a:cubicBezTo>
                  <a:pt x="617" y="132"/>
                  <a:pt x="613" y="133"/>
                  <a:pt x="609" y="133"/>
                </a:cubicBezTo>
                <a:cubicBezTo>
                  <a:pt x="606" y="59"/>
                  <a:pt x="544" y="0"/>
                  <a:pt x="469" y="0"/>
                </a:cubicBezTo>
                <a:cubicBezTo>
                  <a:pt x="403" y="0"/>
                  <a:pt x="349" y="44"/>
                  <a:pt x="333" y="104"/>
                </a:cubicBezTo>
                <a:cubicBezTo>
                  <a:pt x="314" y="85"/>
                  <a:pt x="287" y="73"/>
                  <a:pt x="258" y="73"/>
                </a:cubicBezTo>
                <a:cubicBezTo>
                  <a:pt x="204" y="73"/>
                  <a:pt x="160" y="114"/>
                  <a:pt x="155" y="167"/>
                </a:cubicBezTo>
                <a:cubicBezTo>
                  <a:pt x="136" y="170"/>
                  <a:pt x="119" y="178"/>
                  <a:pt x="105" y="190"/>
                </a:cubicBezTo>
                <a:cubicBezTo>
                  <a:pt x="95" y="175"/>
                  <a:pt x="78" y="166"/>
                  <a:pt x="58" y="166"/>
                </a:cubicBezTo>
                <a:cubicBezTo>
                  <a:pt x="26" y="166"/>
                  <a:pt x="0" y="192"/>
                  <a:pt x="0" y="224"/>
                </a:cubicBezTo>
                <a:cubicBezTo>
                  <a:pt x="0" y="256"/>
                  <a:pt x="26" y="281"/>
                  <a:pt x="58" y="281"/>
                </a:cubicBezTo>
                <a:cubicBezTo>
                  <a:pt x="74" y="281"/>
                  <a:pt x="74" y="281"/>
                  <a:pt x="74" y="281"/>
                </a:cubicBezTo>
                <a:cubicBezTo>
                  <a:pt x="264" y="281"/>
                  <a:pt x="264" y="281"/>
                  <a:pt x="264" y="281"/>
                </a:cubicBezTo>
                <a:cubicBezTo>
                  <a:pt x="370" y="281"/>
                  <a:pt x="370" y="281"/>
                  <a:pt x="370" y="281"/>
                </a:cubicBezTo>
                <a:cubicBezTo>
                  <a:pt x="626" y="281"/>
                  <a:pt x="626" y="281"/>
                  <a:pt x="626" y="281"/>
                </a:cubicBezTo>
                <a:cubicBezTo>
                  <a:pt x="626" y="281"/>
                  <a:pt x="626" y="281"/>
                  <a:pt x="626" y="281"/>
                </a:cubicBezTo>
                <a:cubicBezTo>
                  <a:pt x="665" y="279"/>
                  <a:pt x="696" y="247"/>
                  <a:pt x="696" y="207"/>
                </a:cubicBezTo>
                <a:cubicBezTo>
                  <a:pt x="696" y="166"/>
                  <a:pt x="662" y="132"/>
                  <a:pt x="621" y="132"/>
                </a:cubicBez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defTabSz="932563"/>
            <a:endParaRPr lang="en-US" sz="1800">
              <a:solidFill>
                <a:srgbClr val="FFFFFF"/>
              </a:solidFill>
            </a:endParaRPr>
          </a:p>
        </p:txBody>
      </p:sp>
    </p:spTree>
    <p:extLst>
      <p:ext uri="{BB962C8B-B14F-4D97-AF65-F5344CB8AC3E}">
        <p14:creationId xmlns:p14="http://schemas.microsoft.com/office/powerpoint/2010/main" val="20687718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3.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8"/>
            <a:ext cx="6399213" cy="1830388"/>
          </a:xfrm>
          <a:noFill/>
        </p:spPr>
        <p:txBody>
          <a:bodyPr lIns="146304" tIns="109728" rIns="146304" bIns="109728">
            <a:noAutofit/>
          </a:bodyPr>
          <a:lstStyle>
            <a:lvl1pPr marL="0" indent="0">
              <a:spcBef>
                <a:spcPts val="0"/>
              </a:spcBef>
              <a:buNone/>
              <a:defRPr sz="319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2" y="2117165"/>
            <a:ext cx="8229535" cy="1837298"/>
          </a:xfrm>
          <a:noFill/>
        </p:spPr>
        <p:txBody>
          <a:bodyPr lIns="146304" tIns="91440" rIns="146304" bIns="91440" anchor="t" anchorCtr="0"/>
          <a:lstStyle>
            <a:lvl1pPr>
              <a:defRPr sz="5399" spc="-100" baseline="0">
                <a:gradFill>
                  <a:gsLst>
                    <a:gs pos="3333">
                      <a:schemeClr val="tx2"/>
                    </a:gs>
                    <a:gs pos="39000">
                      <a:schemeClr val="tx2"/>
                    </a:gs>
                  </a:gsLst>
                  <a:lin ang="5400000" scaled="0"/>
                </a:gradFill>
              </a:defRPr>
            </a:lvl1pPr>
          </a:lstStyle>
          <a:p>
            <a:r>
              <a:rPr lang="en-US" dirty="0"/>
              <a:t>Presentation title</a:t>
            </a: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457580" y="6122995"/>
            <a:ext cx="1828800" cy="391754"/>
          </a:xfrm>
          <a:prstGeom prst="rect">
            <a:avLst/>
          </a:prstGeom>
        </p:spPr>
      </p:pic>
    </p:spTree>
    <p:extLst>
      <p:ext uri="{BB962C8B-B14F-4D97-AF65-F5344CB8AC3E}">
        <p14:creationId xmlns:p14="http://schemas.microsoft.com/office/powerpoint/2010/main" val="166457394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9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Tree>
    <p:extLst>
      <p:ext uri="{BB962C8B-B14F-4D97-AF65-F5344CB8AC3E}">
        <p14:creationId xmlns:p14="http://schemas.microsoft.com/office/powerpoint/2010/main" val="2423621251"/>
      </p:ext>
    </p:extLst>
  </p:cSld>
  <p:clrMapOvr>
    <a:masterClrMapping/>
  </p:clrMapOvr>
  <p:transition>
    <p:fade/>
  </p:transition>
</p:sldLayout>
</file>

<file path=ppt/slideLayouts/slideLayout39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Tree>
    <p:extLst>
      <p:ext uri="{BB962C8B-B14F-4D97-AF65-F5344CB8AC3E}">
        <p14:creationId xmlns:p14="http://schemas.microsoft.com/office/powerpoint/2010/main" val="1919927662"/>
      </p:ext>
    </p:extLst>
  </p:cSld>
  <p:clrMapOvr>
    <a:masterClrMapping/>
  </p:clrMapOvr>
  <p:transition>
    <p:fade/>
  </p:transition>
</p:sldLayout>
</file>

<file path=ppt/slideLayouts/slideLayout396.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2025170"/>
          </a:xfrm>
        </p:spPr>
        <p:txBody>
          <a:bodyPr>
            <a:spAutoFit/>
          </a:bodyPr>
          <a:lstStyle>
            <a:lvl1pPr>
              <a:defRPr sz="3599">
                <a:gradFill>
                  <a:gsLst>
                    <a:gs pos="1250">
                      <a:schemeClr val="tx2"/>
                    </a:gs>
                    <a:gs pos="99000">
                      <a:schemeClr val="tx2"/>
                    </a:gs>
                  </a:gsLst>
                  <a:lin ang="5400000" scaled="0"/>
                </a:gradFill>
              </a:defRPr>
            </a:lvl1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6" name="Title 5"/>
          <p:cNvSpPr>
            <a:spLocks noGrp="1"/>
          </p:cNvSpPr>
          <p:nvPr>
            <p:ph type="title"/>
          </p:nvPr>
        </p:nvSpPr>
        <p:spPr/>
        <p:txBody>
          <a:bodyPr/>
          <a:lstStyle/>
          <a:p>
            <a:r>
              <a:rPr lang="zh-CN" altLang="en-US"/>
              <a:t>单击此处编辑母版标题样式</a:t>
            </a:r>
            <a:endParaRPr lang="en-US"/>
          </a:p>
        </p:txBody>
      </p:sp>
    </p:spTree>
    <p:extLst>
      <p:ext uri="{BB962C8B-B14F-4D97-AF65-F5344CB8AC3E}">
        <p14:creationId xmlns:p14="http://schemas.microsoft.com/office/powerpoint/2010/main" val="3429542351"/>
      </p:ext>
    </p:extLst>
  </p:cSld>
  <p:clrMapOvr>
    <a:masterClrMapping/>
  </p:clrMapOvr>
  <p:transition>
    <p:fade/>
  </p:transition>
</p:sldLayout>
</file>

<file path=ppt/slideLayouts/slideLayout397.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2025170"/>
          </a:xfrm>
        </p:spPr>
        <p:txBody>
          <a:bodyPr>
            <a:spAutoFit/>
          </a:bodyPr>
          <a:lstStyle>
            <a:lvl1pPr>
              <a:defRPr sz="3599"/>
            </a:lvl1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6" name="Title 5"/>
          <p:cNvSpPr>
            <a:spLocks noGrp="1"/>
          </p:cNvSpPr>
          <p:nvPr>
            <p:ph type="title"/>
          </p:nvPr>
        </p:nvSpPr>
        <p:spPr/>
        <p:txBody>
          <a:bodyPr/>
          <a:lstStyle/>
          <a:p>
            <a:r>
              <a:rPr lang="zh-CN" altLang="en-US"/>
              <a:t>单击此处编辑母版标题样式</a:t>
            </a:r>
            <a:endParaRPr lang="en-US"/>
          </a:p>
        </p:txBody>
      </p:sp>
    </p:spTree>
    <p:extLst>
      <p:ext uri="{BB962C8B-B14F-4D97-AF65-F5344CB8AC3E}">
        <p14:creationId xmlns:p14="http://schemas.microsoft.com/office/powerpoint/2010/main" val="2921378503"/>
      </p:ext>
    </p:extLst>
  </p:cSld>
  <p:clrMapOvr>
    <a:masterClrMapping/>
  </p:clrMapOvr>
  <p:transition>
    <p:fade/>
  </p:transition>
</p:sldLayout>
</file>

<file path=ppt/slideLayouts/slideLayout398.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4" name="Text Placeholder 3"/>
          <p:cNvSpPr>
            <a:spLocks noGrp="1"/>
          </p:cNvSpPr>
          <p:nvPr>
            <p:ph type="body" sz="quarter" idx="10"/>
          </p:nvPr>
        </p:nvSpPr>
        <p:spPr>
          <a:xfrm>
            <a:off x="274640" y="1212850"/>
            <a:ext cx="5486399" cy="1973212"/>
          </a:xfrm>
        </p:spPr>
        <p:txBody>
          <a:bodyPr wrap="square">
            <a:spAutoFit/>
          </a:bodyPr>
          <a:lstStyle>
            <a:lvl1pPr marL="0" indent="0">
              <a:spcBef>
                <a:spcPts val="1224"/>
              </a:spcBef>
              <a:buClr>
                <a:schemeClr val="tx1"/>
              </a:buClr>
              <a:buFont typeface="Wingdings" pitchFamily="2" charset="2"/>
              <a:buNone/>
              <a:defRPr sz="3599">
                <a:gradFill>
                  <a:gsLst>
                    <a:gs pos="1250">
                      <a:schemeClr val="tx2"/>
                    </a:gs>
                    <a:gs pos="99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3"/>
          <p:cNvSpPr>
            <a:spLocks noGrp="1"/>
          </p:cNvSpPr>
          <p:nvPr>
            <p:ph type="body" sz="quarter" idx="11"/>
          </p:nvPr>
        </p:nvSpPr>
        <p:spPr>
          <a:xfrm>
            <a:off x="6675439" y="1212850"/>
            <a:ext cx="5486399" cy="1973212"/>
          </a:xfrm>
        </p:spPr>
        <p:txBody>
          <a:bodyPr wrap="square">
            <a:spAutoFit/>
          </a:bodyPr>
          <a:lstStyle>
            <a:lvl1pPr marL="0" indent="0">
              <a:spcBef>
                <a:spcPts val="1224"/>
              </a:spcBef>
              <a:buClr>
                <a:schemeClr val="tx1"/>
              </a:buClr>
              <a:buFont typeface="Wingdings" pitchFamily="2" charset="2"/>
              <a:buNone/>
              <a:defRPr sz="3599">
                <a:gradFill>
                  <a:gsLst>
                    <a:gs pos="1250">
                      <a:schemeClr val="tx2"/>
                    </a:gs>
                    <a:gs pos="99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Tree>
    <p:extLst>
      <p:ext uri="{BB962C8B-B14F-4D97-AF65-F5344CB8AC3E}">
        <p14:creationId xmlns:p14="http://schemas.microsoft.com/office/powerpoint/2010/main" val="1159102787"/>
      </p:ext>
    </p:extLst>
  </p:cSld>
  <p:clrMapOvr>
    <a:masterClrMapping/>
  </p:clrMapOvr>
  <p:transition>
    <p:fade/>
  </p:transition>
</p:sldLayout>
</file>

<file path=ppt/slideLayouts/slideLayout39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4" name="Text Placeholder 3"/>
          <p:cNvSpPr>
            <a:spLocks noGrp="1"/>
          </p:cNvSpPr>
          <p:nvPr>
            <p:ph type="body" sz="quarter" idx="10"/>
          </p:nvPr>
        </p:nvSpPr>
        <p:spPr>
          <a:xfrm>
            <a:off x="274640" y="1212850"/>
            <a:ext cx="5486399" cy="1973212"/>
          </a:xfrm>
        </p:spPr>
        <p:txBody>
          <a:bodyPr wrap="square">
            <a:spAutoFit/>
          </a:bodyPr>
          <a:lstStyle>
            <a:lvl1pPr marL="0" indent="0">
              <a:spcBef>
                <a:spcPts val="1224"/>
              </a:spcBef>
              <a:buClr>
                <a:schemeClr val="tx1"/>
              </a:buClr>
              <a:buFont typeface="Wingdings" pitchFamily="2" charset="2"/>
              <a:buNone/>
              <a:defRPr sz="35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3"/>
          <p:cNvSpPr>
            <a:spLocks noGrp="1"/>
          </p:cNvSpPr>
          <p:nvPr>
            <p:ph type="body" sz="quarter" idx="11"/>
          </p:nvPr>
        </p:nvSpPr>
        <p:spPr>
          <a:xfrm>
            <a:off x="6675439" y="1212850"/>
            <a:ext cx="5486399" cy="1973212"/>
          </a:xfrm>
        </p:spPr>
        <p:txBody>
          <a:bodyPr wrap="square">
            <a:spAutoFit/>
          </a:bodyPr>
          <a:lstStyle>
            <a:lvl1pPr marL="0" indent="0">
              <a:spcBef>
                <a:spcPts val="1224"/>
              </a:spcBef>
              <a:buClr>
                <a:schemeClr val="tx1"/>
              </a:buClr>
              <a:buFont typeface="Wingdings" pitchFamily="2" charset="2"/>
              <a:buNone/>
              <a:defRPr sz="35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Tree>
    <p:extLst>
      <p:ext uri="{BB962C8B-B14F-4D97-AF65-F5344CB8AC3E}">
        <p14:creationId xmlns:p14="http://schemas.microsoft.com/office/powerpoint/2010/main" val="731476000"/>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74639" y="749808"/>
            <a:ext cx="11889564" cy="917575"/>
          </a:xfrm>
        </p:spPr>
        <p:txBody>
          <a:bodyPr/>
          <a:lstStyle/>
          <a:p>
            <a:r>
              <a:rPr lang="en-US" dirty="0"/>
              <a:t>Click to edit Master title style</a:t>
            </a:r>
          </a:p>
        </p:txBody>
      </p:sp>
      <p:sp>
        <p:nvSpPr>
          <p:cNvPr id="6" name="Text Placeholder 5"/>
          <p:cNvSpPr>
            <a:spLocks noGrp="1"/>
          </p:cNvSpPr>
          <p:nvPr>
            <p:ph type="body" sz="quarter" idx="10"/>
          </p:nvPr>
        </p:nvSpPr>
        <p:spPr>
          <a:xfrm>
            <a:off x="274638" y="1670051"/>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5"/>
          <p:cNvSpPr>
            <a:spLocks noGrp="1"/>
          </p:cNvSpPr>
          <p:nvPr>
            <p:ph sz="quarter" idx="11"/>
          </p:nvPr>
        </p:nvSpPr>
        <p:spPr>
          <a:xfrm>
            <a:off x="274638" y="296863"/>
            <a:ext cx="4249236" cy="433965"/>
          </a:xfrm>
        </p:spPr>
        <p:txBody>
          <a:bodyPr lIns="182880" rIns="182880"/>
          <a:lstStyle>
            <a:lvl1pPr marL="0" indent="0">
              <a:buNone/>
              <a:defRPr lang="en-US" sz="1800" kern="1200" spc="-100" baseline="0" dirty="0" smtClean="0">
                <a:gradFill>
                  <a:gsLst>
                    <a:gs pos="5556">
                      <a:schemeClr val="tx2"/>
                    </a:gs>
                    <a:gs pos="27000">
                      <a:schemeClr val="tx2"/>
                    </a:gs>
                  </a:gsLst>
                  <a:lin ang="0" scaled="0"/>
                </a:gradFill>
                <a:latin typeface="+mn-lt"/>
                <a:ea typeface="+mn-ea"/>
                <a:cs typeface="Segoe UI" panose="020B0502040204020203" pitchFamily="34" charset="0"/>
              </a:defRPr>
            </a:lvl1pPr>
          </a:lstStyle>
          <a:p>
            <a:pPr marL="0" marR="0" lvl="0" indent="0" algn="l" defTabSz="914377" rtl="0" eaLnBrk="1" fontAlgn="auto" latinLnBrk="0" hangingPunct="1">
              <a:lnSpc>
                <a:spcPct val="90000"/>
              </a:lnSpc>
              <a:spcBef>
                <a:spcPct val="20000"/>
              </a:spcBef>
              <a:spcAft>
                <a:spcPts val="0"/>
              </a:spcAft>
              <a:buClrTx/>
              <a:buSzPct val="90000"/>
              <a:buFont typeface="Arial" pitchFamily="34" charset="0"/>
              <a:buNone/>
              <a:tabLst/>
            </a:pPr>
            <a:r>
              <a:rPr lang="en-US" dirty="0"/>
              <a:t>Click to edit Master text styles</a:t>
            </a:r>
          </a:p>
        </p:txBody>
      </p:sp>
      <p:sp>
        <p:nvSpPr>
          <p:cNvPr id="5" name="Footer Placeholder 2"/>
          <p:cNvSpPr>
            <a:spLocks noGrp="1"/>
          </p:cNvSpPr>
          <p:nvPr>
            <p:ph type="ftr" sz="quarter" idx="3"/>
          </p:nvPr>
        </p:nvSpPr>
        <p:spPr>
          <a:xfrm>
            <a:off x="0" y="6623050"/>
            <a:ext cx="4197350" cy="371475"/>
          </a:xfrm>
          <a:prstGeom prst="rect">
            <a:avLst/>
          </a:prstGeom>
        </p:spPr>
        <p:txBody>
          <a:bodyPr vert="horz" lIns="182880" tIns="45720" rIns="182880" bIns="45720" rtlCol="0" anchor="ctr"/>
          <a:lstStyle>
            <a:lvl1pPr algn="l">
              <a:defRPr sz="1000">
                <a:solidFill>
                  <a:schemeClr val="tx1">
                    <a:tint val="75000"/>
                  </a:schemeClr>
                </a:solidFill>
              </a:defRPr>
            </a:lvl1pPr>
          </a:lstStyle>
          <a:p>
            <a:r>
              <a:rPr lang="en-US">
                <a:solidFill>
                  <a:srgbClr val="505050">
                    <a:tint val="75000"/>
                  </a:srgbClr>
                </a:solidFill>
              </a:rPr>
              <a:t>Windows 10 Product Overview</a:t>
            </a:r>
            <a:endParaRPr lang="en-US" dirty="0">
              <a:solidFill>
                <a:srgbClr val="505050">
                  <a:tint val="75000"/>
                </a:srgbClr>
              </a:solidFill>
            </a:endParaRPr>
          </a:p>
        </p:txBody>
      </p:sp>
      <p:sp>
        <p:nvSpPr>
          <p:cNvPr id="7" name="Slide Number Placeholder 5"/>
          <p:cNvSpPr>
            <a:spLocks noGrp="1"/>
          </p:cNvSpPr>
          <p:nvPr>
            <p:ph type="sldNum" sz="quarter" idx="4"/>
          </p:nvPr>
        </p:nvSpPr>
        <p:spPr>
          <a:xfrm>
            <a:off x="9639300" y="6623050"/>
            <a:ext cx="2797175" cy="371475"/>
          </a:xfrm>
          <a:prstGeom prst="rect">
            <a:avLst/>
          </a:prstGeom>
        </p:spPr>
        <p:txBody>
          <a:bodyPr vert="horz" lIns="182880" tIns="45720" rIns="182880" bIns="45720" rtlCol="0" anchor="ctr"/>
          <a:lstStyle>
            <a:lvl1pPr algn="r">
              <a:defRPr sz="1000">
                <a:solidFill>
                  <a:schemeClr val="tx1">
                    <a:tint val="75000"/>
                  </a:schemeClr>
                </a:solidFill>
              </a:defRPr>
            </a:lvl1pPr>
          </a:lstStyle>
          <a:p>
            <a:fld id="{6503E857-4F15-4ECA-BD4D-D22AAAB9E67A}" type="slidenum">
              <a:rPr lang="en-US" smtClean="0">
                <a:solidFill>
                  <a:srgbClr val="505050">
                    <a:tint val="75000"/>
                  </a:srgbClr>
                </a:solidFill>
              </a:rPr>
              <a:pPr/>
              <a:t>‹#›</a:t>
            </a:fld>
            <a:endParaRPr lang="en-US" dirty="0">
              <a:solidFill>
                <a:srgbClr val="505050">
                  <a:tint val="75000"/>
                </a:srgbClr>
              </a:solidFill>
            </a:endParaRPr>
          </a:p>
        </p:txBody>
      </p:sp>
    </p:spTree>
    <p:extLst>
      <p:ext uri="{BB962C8B-B14F-4D97-AF65-F5344CB8AC3E}">
        <p14:creationId xmlns:p14="http://schemas.microsoft.com/office/powerpoint/2010/main" val="3870301258"/>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Call Out">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74638" y="3007608"/>
            <a:ext cx="11870358" cy="979314"/>
          </a:xfrm>
        </p:spPr>
        <p:txBody>
          <a:bodyPr anchor="ctr" anchorCtr="0">
            <a:spAutoFit/>
          </a:bodyPr>
          <a:lstStyle>
            <a:lvl1pPr algn="l">
              <a:defRPr sz="5438">
                <a:solidFill>
                  <a:schemeClr val="bg1"/>
                </a:solidFill>
              </a:defRPr>
            </a:lvl1pPr>
          </a:lstStyle>
          <a:p>
            <a:r>
              <a:rPr lang="en-US" dirty="0"/>
              <a:t>Click to edit title</a:t>
            </a:r>
          </a:p>
        </p:txBody>
      </p:sp>
      <p:grpSp>
        <p:nvGrpSpPr>
          <p:cNvPr id="3" name="Group 2"/>
          <p:cNvGrpSpPr/>
          <p:nvPr userDrawn="1"/>
        </p:nvGrpSpPr>
        <p:grpSpPr>
          <a:xfrm>
            <a:off x="9595018" y="5978399"/>
            <a:ext cx="2390440" cy="524130"/>
            <a:chOff x="3484562" y="4392613"/>
            <a:chExt cx="6862764" cy="1504950"/>
          </a:xfrm>
          <a:solidFill>
            <a:schemeClr val="bg1"/>
          </a:solidFill>
        </p:grpSpPr>
        <p:sp>
          <p:nvSpPr>
            <p:cNvPr id="4" name="Freeform 6"/>
            <p:cNvSpPr>
              <a:spLocks/>
            </p:cNvSpPr>
            <p:nvPr userDrawn="1"/>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394" rtl="0" eaLnBrk="1" fontAlgn="auto" latinLnBrk="0" hangingPunct="1">
                <a:lnSpc>
                  <a:spcPct val="100000"/>
                </a:lnSpc>
                <a:spcBef>
                  <a:spcPts val="0"/>
                </a:spcBef>
                <a:spcAft>
                  <a:spcPts val="0"/>
                </a:spcAft>
                <a:buClrTx/>
                <a:buSzTx/>
                <a:buFontTx/>
                <a:buNone/>
                <a:tabLst/>
                <a:defRPr/>
              </a:pPr>
              <a:endParaRPr kumimoji="0" lang="en-US" sz="1903" b="0" i="0" u="none" strike="noStrike" kern="1200" cap="none" spc="0" normalizeH="0" baseline="0" noProof="0">
                <a:ln>
                  <a:noFill/>
                </a:ln>
                <a:solidFill>
                  <a:srgbClr val="737373"/>
                </a:solidFill>
                <a:effectLst/>
                <a:uLnTx/>
                <a:uFillTx/>
                <a:latin typeface="Segoe UI Light"/>
                <a:ea typeface="+mn-ea"/>
                <a:cs typeface="+mn-cs"/>
              </a:endParaRPr>
            </a:p>
          </p:txBody>
        </p:sp>
        <p:sp>
          <p:nvSpPr>
            <p:cNvPr id="5" name="Freeform 7"/>
            <p:cNvSpPr>
              <a:spLocks/>
            </p:cNvSpPr>
            <p:nvPr userDrawn="1"/>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394" rtl="0" eaLnBrk="1" fontAlgn="auto" latinLnBrk="0" hangingPunct="1">
                <a:lnSpc>
                  <a:spcPct val="100000"/>
                </a:lnSpc>
                <a:spcBef>
                  <a:spcPts val="0"/>
                </a:spcBef>
                <a:spcAft>
                  <a:spcPts val="0"/>
                </a:spcAft>
                <a:buClrTx/>
                <a:buSzTx/>
                <a:buFontTx/>
                <a:buNone/>
                <a:tabLst/>
                <a:defRPr/>
              </a:pPr>
              <a:endParaRPr kumimoji="0" lang="en-US" sz="1903" b="0" i="0" u="none" strike="noStrike" kern="1200" cap="none" spc="0" normalizeH="0" baseline="0" noProof="0">
                <a:ln>
                  <a:noFill/>
                </a:ln>
                <a:solidFill>
                  <a:srgbClr val="737373"/>
                </a:solidFill>
                <a:effectLst/>
                <a:uLnTx/>
                <a:uFillTx/>
                <a:latin typeface="Segoe UI Light"/>
                <a:ea typeface="+mn-ea"/>
                <a:cs typeface="+mn-cs"/>
              </a:endParaRPr>
            </a:p>
          </p:txBody>
        </p:sp>
        <p:sp>
          <p:nvSpPr>
            <p:cNvPr id="6" name="Freeform 8"/>
            <p:cNvSpPr>
              <a:spLocks/>
            </p:cNvSpPr>
            <p:nvPr userDrawn="1"/>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394" rtl="0" eaLnBrk="1" fontAlgn="auto" latinLnBrk="0" hangingPunct="1">
                <a:lnSpc>
                  <a:spcPct val="100000"/>
                </a:lnSpc>
                <a:spcBef>
                  <a:spcPts val="0"/>
                </a:spcBef>
                <a:spcAft>
                  <a:spcPts val="0"/>
                </a:spcAft>
                <a:buClrTx/>
                <a:buSzTx/>
                <a:buFontTx/>
                <a:buNone/>
                <a:tabLst/>
                <a:defRPr/>
              </a:pPr>
              <a:endParaRPr kumimoji="0" lang="en-US" sz="1903" b="0" i="0" u="none" strike="noStrike" kern="1200" cap="none" spc="0" normalizeH="0" baseline="0" noProof="0">
                <a:ln>
                  <a:noFill/>
                </a:ln>
                <a:solidFill>
                  <a:srgbClr val="737373"/>
                </a:solidFill>
                <a:effectLst/>
                <a:uLnTx/>
                <a:uFillTx/>
                <a:latin typeface="Segoe UI Light"/>
                <a:ea typeface="+mn-ea"/>
                <a:cs typeface="+mn-cs"/>
              </a:endParaRPr>
            </a:p>
          </p:txBody>
        </p:sp>
        <p:sp>
          <p:nvSpPr>
            <p:cNvPr id="7" name="Freeform 9"/>
            <p:cNvSpPr>
              <a:spLocks/>
            </p:cNvSpPr>
            <p:nvPr userDrawn="1"/>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394" rtl="0" eaLnBrk="1" fontAlgn="auto" latinLnBrk="0" hangingPunct="1">
                <a:lnSpc>
                  <a:spcPct val="100000"/>
                </a:lnSpc>
                <a:spcBef>
                  <a:spcPts val="0"/>
                </a:spcBef>
                <a:spcAft>
                  <a:spcPts val="0"/>
                </a:spcAft>
                <a:buClrTx/>
                <a:buSzTx/>
                <a:buFontTx/>
                <a:buNone/>
                <a:tabLst/>
                <a:defRPr/>
              </a:pPr>
              <a:endParaRPr kumimoji="0" lang="en-US" sz="1903" b="0" i="0" u="none" strike="noStrike" kern="1200" cap="none" spc="0" normalizeH="0" baseline="0" noProof="0">
                <a:ln>
                  <a:noFill/>
                </a:ln>
                <a:solidFill>
                  <a:srgbClr val="737373"/>
                </a:solidFill>
                <a:effectLst/>
                <a:uLnTx/>
                <a:uFillTx/>
                <a:latin typeface="Segoe UI Light"/>
                <a:ea typeface="+mn-ea"/>
                <a:cs typeface="+mn-cs"/>
              </a:endParaRPr>
            </a:p>
          </p:txBody>
        </p:sp>
        <p:sp>
          <p:nvSpPr>
            <p:cNvPr id="8" name="Freeform 10"/>
            <p:cNvSpPr>
              <a:spLocks/>
            </p:cNvSpPr>
            <p:nvPr userDrawn="1"/>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394" rtl="0" eaLnBrk="1" fontAlgn="auto" latinLnBrk="0" hangingPunct="1">
                <a:lnSpc>
                  <a:spcPct val="100000"/>
                </a:lnSpc>
                <a:spcBef>
                  <a:spcPts val="0"/>
                </a:spcBef>
                <a:spcAft>
                  <a:spcPts val="0"/>
                </a:spcAft>
                <a:buClrTx/>
                <a:buSzTx/>
                <a:buFontTx/>
                <a:buNone/>
                <a:tabLst/>
                <a:defRPr/>
              </a:pPr>
              <a:endParaRPr kumimoji="0" lang="en-US" sz="1903" b="0" i="0" u="none" strike="noStrike" kern="1200" cap="none" spc="0" normalizeH="0" baseline="0" noProof="0">
                <a:ln>
                  <a:noFill/>
                </a:ln>
                <a:solidFill>
                  <a:srgbClr val="737373"/>
                </a:solidFill>
                <a:effectLst/>
                <a:uLnTx/>
                <a:uFillTx/>
                <a:latin typeface="Segoe UI Light"/>
                <a:ea typeface="+mn-ea"/>
                <a:cs typeface="+mn-cs"/>
              </a:endParaRPr>
            </a:p>
          </p:txBody>
        </p:sp>
        <p:sp>
          <p:nvSpPr>
            <p:cNvPr id="9" name="Freeform 11"/>
            <p:cNvSpPr>
              <a:spLocks/>
            </p:cNvSpPr>
            <p:nvPr userDrawn="1"/>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394" rtl="0" eaLnBrk="1" fontAlgn="auto" latinLnBrk="0" hangingPunct="1">
                <a:lnSpc>
                  <a:spcPct val="100000"/>
                </a:lnSpc>
                <a:spcBef>
                  <a:spcPts val="0"/>
                </a:spcBef>
                <a:spcAft>
                  <a:spcPts val="0"/>
                </a:spcAft>
                <a:buClrTx/>
                <a:buSzTx/>
                <a:buFontTx/>
                <a:buNone/>
                <a:tabLst/>
                <a:defRPr/>
              </a:pPr>
              <a:endParaRPr kumimoji="0" lang="en-US" sz="1903" b="0" i="0" u="none" strike="noStrike" kern="1200" cap="none" spc="0" normalizeH="0" baseline="0" noProof="0">
                <a:ln>
                  <a:noFill/>
                </a:ln>
                <a:solidFill>
                  <a:srgbClr val="737373"/>
                </a:solidFill>
                <a:effectLst/>
                <a:uLnTx/>
                <a:uFillTx/>
                <a:latin typeface="Segoe UI Light"/>
                <a:ea typeface="+mn-ea"/>
                <a:cs typeface="+mn-cs"/>
              </a:endParaRPr>
            </a:p>
          </p:txBody>
        </p:sp>
        <p:sp>
          <p:nvSpPr>
            <p:cNvPr id="10" name="Rectangle 12"/>
            <p:cNvSpPr>
              <a:spLocks noChangeArrowheads="1"/>
            </p:cNvSpPr>
            <p:nvPr userDrawn="1"/>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394" rtl="0" eaLnBrk="1" fontAlgn="auto" latinLnBrk="0" hangingPunct="1">
                <a:lnSpc>
                  <a:spcPct val="100000"/>
                </a:lnSpc>
                <a:spcBef>
                  <a:spcPts val="0"/>
                </a:spcBef>
                <a:spcAft>
                  <a:spcPts val="0"/>
                </a:spcAft>
                <a:buClrTx/>
                <a:buSzTx/>
                <a:buFontTx/>
                <a:buNone/>
                <a:tabLst/>
                <a:defRPr/>
              </a:pPr>
              <a:endParaRPr kumimoji="0" lang="en-US" sz="1903" b="0" i="0" u="none" strike="noStrike" kern="1200" cap="none" spc="0" normalizeH="0" baseline="0" noProof="0">
                <a:ln>
                  <a:noFill/>
                </a:ln>
                <a:solidFill>
                  <a:srgbClr val="737373"/>
                </a:solidFill>
                <a:effectLst/>
                <a:uLnTx/>
                <a:uFillTx/>
                <a:latin typeface="Segoe UI Light"/>
                <a:ea typeface="+mn-ea"/>
                <a:cs typeface="+mn-cs"/>
              </a:endParaRPr>
            </a:p>
          </p:txBody>
        </p:sp>
        <p:sp>
          <p:nvSpPr>
            <p:cNvPr id="11" name="Freeform 13"/>
            <p:cNvSpPr>
              <a:spLocks/>
            </p:cNvSpPr>
            <p:nvPr userDrawn="1"/>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394" rtl="0" eaLnBrk="1" fontAlgn="auto" latinLnBrk="0" hangingPunct="1">
                <a:lnSpc>
                  <a:spcPct val="100000"/>
                </a:lnSpc>
                <a:spcBef>
                  <a:spcPts val="0"/>
                </a:spcBef>
                <a:spcAft>
                  <a:spcPts val="0"/>
                </a:spcAft>
                <a:buClrTx/>
                <a:buSzTx/>
                <a:buFontTx/>
                <a:buNone/>
                <a:tabLst/>
                <a:defRPr/>
              </a:pPr>
              <a:endParaRPr kumimoji="0" lang="en-US" sz="1903" b="0" i="0" u="none" strike="noStrike" kern="1200" cap="none" spc="0" normalizeH="0" baseline="0" noProof="0">
                <a:ln>
                  <a:noFill/>
                </a:ln>
                <a:solidFill>
                  <a:srgbClr val="737373"/>
                </a:solidFill>
                <a:effectLst/>
                <a:uLnTx/>
                <a:uFillTx/>
                <a:latin typeface="Segoe UI Light"/>
                <a:ea typeface="+mn-ea"/>
                <a:cs typeface="+mn-cs"/>
              </a:endParaRPr>
            </a:p>
          </p:txBody>
        </p:sp>
        <p:sp>
          <p:nvSpPr>
            <p:cNvPr id="12" name="Freeform 14"/>
            <p:cNvSpPr>
              <a:spLocks noEditPoints="1"/>
            </p:cNvSpPr>
            <p:nvPr userDrawn="1"/>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394" rtl="0" eaLnBrk="1" fontAlgn="auto" latinLnBrk="0" hangingPunct="1">
                <a:lnSpc>
                  <a:spcPct val="100000"/>
                </a:lnSpc>
                <a:spcBef>
                  <a:spcPts val="0"/>
                </a:spcBef>
                <a:spcAft>
                  <a:spcPts val="0"/>
                </a:spcAft>
                <a:buClrTx/>
                <a:buSzTx/>
                <a:buFontTx/>
                <a:buNone/>
                <a:tabLst/>
                <a:defRPr/>
              </a:pPr>
              <a:endParaRPr kumimoji="0" lang="en-US" sz="1903" b="0" i="0" u="none" strike="noStrike" kern="1200" cap="none" spc="0" normalizeH="0" baseline="0" noProof="0">
                <a:ln>
                  <a:noFill/>
                </a:ln>
                <a:solidFill>
                  <a:srgbClr val="737373"/>
                </a:solidFill>
                <a:effectLst/>
                <a:uLnTx/>
                <a:uFillTx/>
                <a:latin typeface="Segoe UI Light"/>
                <a:ea typeface="+mn-ea"/>
                <a:cs typeface="+mn-cs"/>
              </a:endParaRPr>
            </a:p>
          </p:txBody>
        </p:sp>
        <p:sp>
          <p:nvSpPr>
            <p:cNvPr id="13" name="Freeform 15"/>
            <p:cNvSpPr>
              <a:spLocks noEditPoints="1"/>
            </p:cNvSpPr>
            <p:nvPr userDrawn="1"/>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394" rtl="0" eaLnBrk="1" fontAlgn="auto" latinLnBrk="0" hangingPunct="1">
                <a:lnSpc>
                  <a:spcPct val="100000"/>
                </a:lnSpc>
                <a:spcBef>
                  <a:spcPts val="0"/>
                </a:spcBef>
                <a:spcAft>
                  <a:spcPts val="0"/>
                </a:spcAft>
                <a:buClrTx/>
                <a:buSzTx/>
                <a:buFontTx/>
                <a:buNone/>
                <a:tabLst/>
                <a:defRPr/>
              </a:pPr>
              <a:endParaRPr kumimoji="0" lang="en-US" sz="1903" b="0" i="0" u="none" strike="noStrike" kern="1200" cap="none" spc="0" normalizeH="0" baseline="0" noProof="0">
                <a:ln>
                  <a:noFill/>
                </a:ln>
                <a:solidFill>
                  <a:srgbClr val="737373"/>
                </a:solidFill>
                <a:effectLst/>
                <a:uLnTx/>
                <a:uFillTx/>
                <a:latin typeface="Segoe UI Light"/>
                <a:ea typeface="+mn-ea"/>
                <a:cs typeface="+mn-cs"/>
              </a:endParaRPr>
            </a:p>
          </p:txBody>
        </p:sp>
        <p:sp>
          <p:nvSpPr>
            <p:cNvPr id="14" name="Freeform 16"/>
            <p:cNvSpPr>
              <a:spLocks/>
            </p:cNvSpPr>
            <p:nvPr userDrawn="1"/>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394" rtl="0" eaLnBrk="1" fontAlgn="auto" latinLnBrk="0" hangingPunct="1">
                <a:lnSpc>
                  <a:spcPct val="100000"/>
                </a:lnSpc>
                <a:spcBef>
                  <a:spcPts val="0"/>
                </a:spcBef>
                <a:spcAft>
                  <a:spcPts val="0"/>
                </a:spcAft>
                <a:buClrTx/>
                <a:buSzTx/>
                <a:buFontTx/>
                <a:buNone/>
                <a:tabLst/>
                <a:defRPr/>
              </a:pPr>
              <a:endParaRPr kumimoji="0" lang="en-US" sz="1903" b="0" i="0" u="none" strike="noStrike" kern="1200" cap="none" spc="0" normalizeH="0" baseline="0" noProof="0">
                <a:ln>
                  <a:noFill/>
                </a:ln>
                <a:solidFill>
                  <a:srgbClr val="737373"/>
                </a:solidFill>
                <a:effectLst/>
                <a:uLnTx/>
                <a:uFillTx/>
                <a:latin typeface="Segoe UI Light"/>
                <a:ea typeface="+mn-ea"/>
                <a:cs typeface="+mn-cs"/>
              </a:endParaRPr>
            </a:p>
          </p:txBody>
        </p:sp>
        <p:sp>
          <p:nvSpPr>
            <p:cNvPr id="15" name="Freeform 17"/>
            <p:cNvSpPr>
              <a:spLocks/>
            </p:cNvSpPr>
            <p:nvPr userDrawn="1"/>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394" rtl="0" eaLnBrk="1" fontAlgn="auto" latinLnBrk="0" hangingPunct="1">
                <a:lnSpc>
                  <a:spcPct val="100000"/>
                </a:lnSpc>
                <a:spcBef>
                  <a:spcPts val="0"/>
                </a:spcBef>
                <a:spcAft>
                  <a:spcPts val="0"/>
                </a:spcAft>
                <a:buClrTx/>
                <a:buSzTx/>
                <a:buFontTx/>
                <a:buNone/>
                <a:tabLst/>
                <a:defRPr/>
              </a:pPr>
              <a:endParaRPr kumimoji="0" lang="en-US" sz="1903" b="0" i="0" u="none" strike="noStrike" kern="1200" cap="none" spc="0" normalizeH="0" baseline="0" noProof="0">
                <a:ln>
                  <a:noFill/>
                </a:ln>
                <a:solidFill>
                  <a:srgbClr val="737373"/>
                </a:solidFill>
                <a:effectLst/>
                <a:uLnTx/>
                <a:uFillTx/>
                <a:latin typeface="Segoe UI Light"/>
                <a:ea typeface="+mn-ea"/>
                <a:cs typeface="+mn-cs"/>
              </a:endParaRPr>
            </a:p>
          </p:txBody>
        </p:sp>
      </p:grpSp>
    </p:spTree>
    <p:extLst>
      <p:ext uri="{BB962C8B-B14F-4D97-AF65-F5344CB8AC3E}">
        <p14:creationId xmlns:p14="http://schemas.microsoft.com/office/powerpoint/2010/main" val="41746517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00.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4" name="Text Placeholder 3"/>
          <p:cNvSpPr>
            <a:spLocks noGrp="1"/>
          </p:cNvSpPr>
          <p:nvPr>
            <p:ph type="body" sz="quarter" idx="10"/>
          </p:nvPr>
        </p:nvSpPr>
        <p:spPr>
          <a:xfrm>
            <a:off x="274640" y="1212850"/>
            <a:ext cx="5486399" cy="1985506"/>
          </a:xfrm>
        </p:spPr>
        <p:txBody>
          <a:bodyPr wrap="square">
            <a:spAutoFit/>
          </a:bodyPr>
          <a:lstStyle>
            <a:lvl1pPr marL="287282" indent="-287282">
              <a:spcBef>
                <a:spcPts val="1224"/>
              </a:spcBef>
              <a:buClr>
                <a:schemeClr val="tx2"/>
              </a:buClr>
              <a:buFont typeface="Arial" pitchFamily="34" charset="0"/>
              <a:buChar char="•"/>
              <a:defRPr sz="3199">
                <a:gradFill>
                  <a:gsLst>
                    <a:gs pos="1250">
                      <a:schemeClr val="tx2"/>
                    </a:gs>
                    <a:gs pos="99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3"/>
          <p:cNvSpPr>
            <a:spLocks noGrp="1"/>
          </p:cNvSpPr>
          <p:nvPr>
            <p:ph type="body" sz="quarter" idx="11"/>
          </p:nvPr>
        </p:nvSpPr>
        <p:spPr>
          <a:xfrm>
            <a:off x="6675439" y="1212850"/>
            <a:ext cx="5486399" cy="1985506"/>
          </a:xfrm>
        </p:spPr>
        <p:txBody>
          <a:bodyPr wrap="square">
            <a:spAutoFit/>
          </a:bodyPr>
          <a:lstStyle>
            <a:lvl1pPr marL="287282" indent="-287282">
              <a:spcBef>
                <a:spcPts val="1224"/>
              </a:spcBef>
              <a:buClr>
                <a:schemeClr val="tx2"/>
              </a:buClr>
              <a:buFont typeface="Arial" pitchFamily="34" charset="0"/>
              <a:buChar char="•"/>
              <a:defRPr sz="3199">
                <a:gradFill>
                  <a:gsLst>
                    <a:gs pos="1250">
                      <a:schemeClr val="tx2"/>
                    </a:gs>
                    <a:gs pos="99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Tree>
    <p:extLst>
      <p:ext uri="{BB962C8B-B14F-4D97-AF65-F5344CB8AC3E}">
        <p14:creationId xmlns:p14="http://schemas.microsoft.com/office/powerpoint/2010/main" val="796540051"/>
      </p:ext>
    </p:extLst>
  </p:cSld>
  <p:clrMapOvr>
    <a:masterClrMapping/>
  </p:clrMapOvr>
  <p:transition>
    <p:fade/>
  </p:transition>
</p:sldLayout>
</file>

<file path=ppt/slideLayouts/slideLayout40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4" name="Text Placeholder 3"/>
          <p:cNvSpPr>
            <a:spLocks noGrp="1"/>
          </p:cNvSpPr>
          <p:nvPr>
            <p:ph type="body" sz="quarter" idx="10"/>
          </p:nvPr>
        </p:nvSpPr>
        <p:spPr>
          <a:xfrm>
            <a:off x="274640" y="1212850"/>
            <a:ext cx="5486399" cy="1985506"/>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3"/>
          <p:cNvSpPr>
            <a:spLocks noGrp="1"/>
          </p:cNvSpPr>
          <p:nvPr>
            <p:ph type="body" sz="quarter" idx="11"/>
          </p:nvPr>
        </p:nvSpPr>
        <p:spPr>
          <a:xfrm>
            <a:off x="6675439" y="1212850"/>
            <a:ext cx="5486399" cy="1985506"/>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Tree>
    <p:extLst>
      <p:ext uri="{BB962C8B-B14F-4D97-AF65-F5344CB8AC3E}">
        <p14:creationId xmlns:p14="http://schemas.microsoft.com/office/powerpoint/2010/main" val="593536693"/>
      </p:ext>
    </p:extLst>
  </p:cSld>
  <p:clrMapOvr>
    <a:masterClrMapping/>
  </p:clrMapOvr>
  <p:transition>
    <p:fade/>
  </p:transition>
</p:sldLayout>
</file>

<file path=ppt/slideLayouts/slideLayout402.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a:p>
        </p:txBody>
      </p:sp>
    </p:spTree>
    <p:extLst>
      <p:ext uri="{BB962C8B-B14F-4D97-AF65-F5344CB8AC3E}">
        <p14:creationId xmlns:p14="http://schemas.microsoft.com/office/powerpoint/2010/main" val="3297506095"/>
      </p:ext>
    </p:extLst>
  </p:cSld>
  <p:clrMapOvr>
    <a:masterClrMapping/>
  </p:clrMapOvr>
  <p:transition>
    <p:fade/>
  </p:transition>
</p:sldLayout>
</file>

<file path=ppt/slideLayouts/slideLayout40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198"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3954464"/>
            <a:ext cx="10058401" cy="1829593"/>
          </a:xfrm>
          <a:noFill/>
        </p:spPr>
        <p:txBody>
          <a:bodyPr lIns="182880" tIns="146304" rIns="182880" bIns="146304">
            <a:noAutofit/>
          </a:bodyPr>
          <a:lstStyle>
            <a:lvl1pPr marL="0" indent="0">
              <a:spcBef>
                <a:spcPts val="0"/>
              </a:spcBef>
              <a:buNone/>
              <a:defRPr sz="359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8241573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0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lang="en-US" sz="7198"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42041620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0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88920624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06.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19794517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07.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2102619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08.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966665918"/>
      </p:ext>
    </p:extLst>
  </p:cSld>
  <p:clrMapOvr>
    <a:masterClrMapping/>
  </p:clrMapOvr>
  <p:transition>
    <p:fade/>
  </p:transition>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6970016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16" name="Title 1"/>
          <p:cNvSpPr>
            <a:spLocks noGrp="1"/>
          </p:cNvSpPr>
          <p:nvPr>
            <p:ph type="title"/>
          </p:nvPr>
        </p:nvSpPr>
        <p:spPr>
          <a:xfrm>
            <a:off x="310140" y="77346"/>
            <a:ext cx="11255765" cy="928140"/>
          </a:xfrm>
        </p:spPr>
        <p:txBody>
          <a:bodyPr lIns="0">
            <a:normAutofit/>
          </a:bodyPr>
          <a:lstStyle>
            <a:lvl1pPr algn="l">
              <a:defRPr sz="3806"/>
            </a:lvl1pPr>
          </a:lstStyle>
          <a:p>
            <a:r>
              <a:rPr lang="en-US" dirty="0"/>
              <a:t>Click to edit Master title style</a:t>
            </a:r>
          </a:p>
        </p:txBody>
      </p:sp>
    </p:spTree>
    <p:extLst>
      <p:ext uri="{BB962C8B-B14F-4D97-AF65-F5344CB8AC3E}">
        <p14:creationId xmlns:p14="http://schemas.microsoft.com/office/powerpoint/2010/main" val="706046121"/>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756463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11.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178255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1995931"/>
          </a:xfrm>
        </p:spPr>
        <p:txBody>
          <a:bodyPr/>
          <a:lstStyle>
            <a:lvl1pPr marL="0" indent="0">
              <a:buNone/>
              <a:defRPr sz="32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8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4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0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79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Tree>
    <p:extLst>
      <p:ext uri="{BB962C8B-B14F-4D97-AF65-F5344CB8AC3E}">
        <p14:creationId xmlns:p14="http://schemas.microsoft.com/office/powerpoint/2010/main" val="4175487082"/>
      </p:ext>
    </p:extLst>
  </p:cSld>
  <p:clrMapOvr>
    <a:masterClrMapping/>
  </p:clrMapOvr>
  <p:transition>
    <p:fade/>
  </p:transition>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92889"/>
            <a:ext cx="11856403" cy="403187"/>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111" eaLnBrk="0" hangingPunct="0"/>
            <a:r>
              <a:rPr lang="en-US" sz="700" dirty="0">
                <a:gradFill>
                  <a:gsLst>
                    <a:gs pos="0">
                      <a:srgbClr val="505050"/>
                    </a:gs>
                    <a:gs pos="100000">
                      <a:srgbClr val="505050"/>
                    </a:gs>
                  </a:gsLst>
                  <a:lin ang="5400000" scaled="0"/>
                </a:gradFill>
                <a:cs typeface="Segoe UI" pitchFamily="34" charset="0"/>
              </a:rPr>
              <a:t>© 2014 Microsoft Corporation. All rights reserved. </a:t>
            </a:r>
          </a:p>
        </p:txBody>
      </p:sp>
      <p:pic>
        <p:nvPicPr>
          <p:cNvPr id="3" name="Picture 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459230" y="3145041"/>
            <a:ext cx="3288506" cy="704444"/>
          </a:xfrm>
          <a:prstGeom prst="rect">
            <a:avLst/>
          </a:prstGeom>
        </p:spPr>
      </p:pic>
    </p:spTree>
    <p:extLst>
      <p:ext uri="{BB962C8B-B14F-4D97-AF65-F5344CB8AC3E}">
        <p14:creationId xmlns:p14="http://schemas.microsoft.com/office/powerpoint/2010/main" val="3456235312"/>
      </p:ext>
    </p:extLst>
  </p:cSld>
  <p:clrMapOvr>
    <a:masterClrMapping/>
  </p:clrMapOvr>
  <p:transition>
    <p:fade/>
  </p:transition>
</p:sldLayout>
</file>

<file path=ppt/slideLayouts/slideLayout41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zh-CN" altLang="en-US"/>
              <a:t>单击此处编辑母版标题样式</a:t>
            </a:r>
            <a:endParaRPr lang="en-US" dirty="0"/>
          </a:p>
        </p:txBody>
      </p:sp>
    </p:spTree>
    <p:extLst>
      <p:ext uri="{BB962C8B-B14F-4D97-AF65-F5344CB8AC3E}">
        <p14:creationId xmlns:p14="http://schemas.microsoft.com/office/powerpoint/2010/main" val="1075153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15.xml><?xml version="1.0" encoding="utf-8"?>
<p:sldLayout xmlns:a="http://schemas.openxmlformats.org/drawingml/2006/main" xmlns:r="http://schemas.openxmlformats.org/officeDocument/2006/relationships" xmlns:p="http://schemas.openxmlformats.org/presentationml/2006/main"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092881"/>
          </a:xfrm>
        </p:spPr>
        <p:txBody>
          <a:bodyPr>
            <a:spAutoFit/>
          </a:bodyPr>
          <a:lstStyle>
            <a:lvl1pPr>
              <a:defRPr sz="399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422689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16.xml><?xml version="1.0" encoding="utf-8"?>
<p:sldLayout xmlns:a="http://schemas.openxmlformats.org/drawingml/2006/main" xmlns:r="http://schemas.openxmlformats.org/officeDocument/2006/relationships" xmlns:p="http://schemas.openxmlformats.org/presentationml/2006/main" preserve="1" userDrawn="1">
  <p:cSld name="Title Slide - Microsoft">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9232" y="6240963"/>
            <a:ext cx="1278510" cy="274137"/>
          </a:xfrm>
          <a:prstGeom prst="rect">
            <a:avLst/>
          </a:prstGeom>
        </p:spPr>
      </p:pic>
      <p:sp>
        <p:nvSpPr>
          <p:cNvPr id="18" name="Title 1"/>
          <p:cNvSpPr>
            <a:spLocks noGrp="1"/>
          </p:cNvSpPr>
          <p:nvPr>
            <p:ph type="title" hasCustomPrompt="1"/>
          </p:nvPr>
        </p:nvSpPr>
        <p:spPr>
          <a:xfrm>
            <a:off x="274702" y="2125678"/>
            <a:ext cx="10058336" cy="1828786"/>
          </a:xfrm>
          <a:noFill/>
        </p:spPr>
        <p:txBody>
          <a:bodyPr lIns="146304" tIns="91440" rIns="146304" bIns="91440" anchor="t" anchorCtr="0"/>
          <a:lstStyle>
            <a:lvl1pPr>
              <a:defRPr sz="5398" spc="-100"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74703" y="3955786"/>
            <a:ext cx="10058337" cy="1828007"/>
          </a:xfrm>
          <a:noFill/>
        </p:spPr>
        <p:txBody>
          <a:bodyPr lIns="146304" tIns="109728" rIns="146304" bIns="109728">
            <a:noAutofit/>
          </a:bodyPr>
          <a:lstStyle>
            <a:lvl1pPr marL="0" indent="0">
              <a:spcBef>
                <a:spcPts val="0"/>
              </a:spcBef>
              <a:buNone/>
              <a:defRPr sz="3198"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rotWithShape="1">
          <a:blip r:embed="rId3" cstate="email">
            <a:extLst>
              <a:ext uri="{28A0092B-C50C-407E-A947-70E740481C1C}">
                <a14:useLocalDpi xmlns:a14="http://schemas.microsoft.com/office/drawing/2010/main"/>
              </a:ext>
            </a:extLst>
          </a:blip>
          <a:srcRect b="1380"/>
          <a:stretch/>
        </p:blipFill>
        <p:spPr bwMode="invGray">
          <a:xfrm>
            <a:off x="457200" y="490738"/>
            <a:ext cx="1449939" cy="306604"/>
          </a:xfrm>
          <a:prstGeom prst="rect">
            <a:avLst/>
          </a:prstGeom>
        </p:spPr>
      </p:pic>
      <p:sp>
        <p:nvSpPr>
          <p:cNvPr id="7" name="Text Placeholder 2"/>
          <p:cNvSpPr>
            <a:spLocks noGrp="1"/>
          </p:cNvSpPr>
          <p:nvPr>
            <p:ph type="body" sz="quarter" idx="13" hasCustomPrompt="1"/>
          </p:nvPr>
        </p:nvSpPr>
        <p:spPr>
          <a:xfrm>
            <a:off x="8504240" y="307623"/>
            <a:ext cx="3656013" cy="578303"/>
          </a:xfrm>
        </p:spPr>
        <p:txBody>
          <a:bodyPr lIns="182880" tIns="146304" rIns="182880" bIns="146304"/>
          <a:lstStyle>
            <a:lvl1pPr marL="0" indent="0" algn="r">
              <a:buNone/>
              <a:defRPr sz="2000">
                <a:latin typeface="+mn-lt"/>
              </a:defRPr>
            </a:lvl1pPr>
            <a:lvl2pPr marL="342768" indent="0">
              <a:buNone/>
              <a:defRPr sz="2000"/>
            </a:lvl2pPr>
            <a:lvl3pPr marL="571281" indent="0">
              <a:buNone/>
              <a:defRPr sz="2000"/>
            </a:lvl3pPr>
            <a:lvl4pPr marL="799792" indent="0">
              <a:buNone/>
              <a:defRPr sz="2000"/>
            </a:lvl4pPr>
            <a:lvl5pPr marL="1028305" indent="0">
              <a:buNone/>
              <a:defRPr sz="2000"/>
            </a:lvl5pPr>
          </a:lstStyle>
          <a:p>
            <a:pPr lvl="0"/>
            <a:r>
              <a:rPr lang="en-US" dirty="0"/>
              <a:t>Session Code Here</a:t>
            </a:r>
          </a:p>
        </p:txBody>
      </p:sp>
    </p:spTree>
    <p:extLst>
      <p:ext uri="{BB962C8B-B14F-4D97-AF65-F5344CB8AC3E}">
        <p14:creationId xmlns:p14="http://schemas.microsoft.com/office/powerpoint/2010/main" val="38592580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7.xml><?xml version="1.0" encoding="utf-8"?>
<p:sldLayout xmlns:a="http://schemas.openxmlformats.org/drawingml/2006/main" xmlns:r="http://schemas.openxmlformats.org/officeDocument/2006/relationships" xmlns:p="http://schemas.openxmlformats.org/presentationml/2006/main" preserve="1" userDrawn="1">
  <p:cSld name="Title Slide - Build">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9232" y="6240963"/>
            <a:ext cx="1278510" cy="274137"/>
          </a:xfrm>
          <a:prstGeom prst="rect">
            <a:avLst/>
          </a:prstGeom>
        </p:spPr>
      </p:pic>
      <p:sp>
        <p:nvSpPr>
          <p:cNvPr id="18" name="Title 1"/>
          <p:cNvSpPr>
            <a:spLocks noGrp="1"/>
          </p:cNvSpPr>
          <p:nvPr>
            <p:ph type="title" hasCustomPrompt="1"/>
          </p:nvPr>
        </p:nvSpPr>
        <p:spPr>
          <a:xfrm>
            <a:off x="274702" y="2125678"/>
            <a:ext cx="10058336" cy="1828786"/>
          </a:xfrm>
          <a:noFill/>
        </p:spPr>
        <p:txBody>
          <a:bodyPr lIns="146304" tIns="91440" rIns="146304" bIns="91440" anchor="t" anchorCtr="0"/>
          <a:lstStyle>
            <a:lvl1pPr>
              <a:defRPr sz="5398" spc="-100"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74703" y="3955786"/>
            <a:ext cx="10058337" cy="1828007"/>
          </a:xfrm>
          <a:noFill/>
        </p:spPr>
        <p:txBody>
          <a:bodyPr lIns="146304" tIns="109728" rIns="146304" bIns="109728">
            <a:noAutofit/>
          </a:bodyPr>
          <a:lstStyle>
            <a:lvl1pPr marL="0" indent="0">
              <a:spcBef>
                <a:spcPts val="0"/>
              </a:spcBef>
              <a:buNone/>
              <a:defRPr sz="3198"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7" name="Text Placeholder 2"/>
          <p:cNvSpPr>
            <a:spLocks noGrp="1"/>
          </p:cNvSpPr>
          <p:nvPr>
            <p:ph type="body" sz="quarter" idx="13" hasCustomPrompt="1"/>
          </p:nvPr>
        </p:nvSpPr>
        <p:spPr>
          <a:xfrm>
            <a:off x="8504240" y="307623"/>
            <a:ext cx="3656013" cy="578303"/>
          </a:xfrm>
        </p:spPr>
        <p:txBody>
          <a:bodyPr lIns="182880" tIns="146304" rIns="182880" bIns="146304"/>
          <a:lstStyle>
            <a:lvl1pPr marL="0" indent="0" algn="r">
              <a:buNone/>
              <a:defRPr sz="2000">
                <a:latin typeface="+mn-lt"/>
              </a:defRPr>
            </a:lvl1pPr>
            <a:lvl2pPr marL="342768" indent="0">
              <a:buNone/>
              <a:defRPr sz="2000"/>
            </a:lvl2pPr>
            <a:lvl3pPr marL="571281" indent="0">
              <a:buNone/>
              <a:defRPr sz="2000"/>
            </a:lvl3pPr>
            <a:lvl4pPr marL="799792" indent="0">
              <a:buNone/>
              <a:defRPr sz="2000"/>
            </a:lvl4pPr>
            <a:lvl5pPr marL="1028305" indent="0">
              <a:buNone/>
              <a:defRPr sz="2000"/>
            </a:lvl5pPr>
          </a:lstStyle>
          <a:p>
            <a:pPr lvl="0"/>
            <a:r>
              <a:rPr lang="en-US" dirty="0"/>
              <a:t>Session Code Here</a:t>
            </a:r>
          </a:p>
        </p:txBody>
      </p:sp>
      <p:sp>
        <p:nvSpPr>
          <p:cNvPr id="8" name="Freeform 7"/>
          <p:cNvSpPr>
            <a:spLocks noChangeAspect="1" noEditPoints="1"/>
          </p:cNvSpPr>
          <p:nvPr userDrawn="1"/>
        </p:nvSpPr>
        <p:spPr bwMode="black">
          <a:xfrm>
            <a:off x="457200" y="490736"/>
            <a:ext cx="1239006" cy="310896"/>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04040"/>
              </a:solidFill>
              <a:effectLst/>
              <a:uLnTx/>
              <a:uFillTx/>
              <a:latin typeface="Segoe UI"/>
              <a:ea typeface="+mn-ea"/>
              <a:cs typeface="+mn-cs"/>
            </a:endParaRPr>
          </a:p>
        </p:txBody>
      </p:sp>
    </p:spTree>
    <p:extLst>
      <p:ext uri="{BB962C8B-B14F-4D97-AF65-F5344CB8AC3E}">
        <p14:creationId xmlns:p14="http://schemas.microsoft.com/office/powerpoint/2010/main" val="8837605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40" y="1212852"/>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13" indent="0">
              <a:buNone/>
              <a:defRPr/>
            </a:lvl3pPr>
            <a:lvl4pPr marL="457024" indent="0">
              <a:buNone/>
              <a:defRPr/>
            </a:lvl4pPr>
            <a:lvl5pPr marL="68553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5151286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19.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40" y="1212852"/>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13" indent="0">
              <a:buNone/>
              <a:defRPr/>
            </a:lvl3pPr>
            <a:lvl4pPr marL="457024" indent="0">
              <a:buNone/>
              <a:defRPr/>
            </a:lvl4pPr>
            <a:lvl5pPr marL="68553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9038384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16" name="Title 1"/>
          <p:cNvSpPr>
            <a:spLocks noGrp="1"/>
          </p:cNvSpPr>
          <p:nvPr>
            <p:ph type="title"/>
          </p:nvPr>
        </p:nvSpPr>
        <p:spPr>
          <a:xfrm>
            <a:off x="310140" y="89245"/>
            <a:ext cx="11255765" cy="928140"/>
          </a:xfrm>
        </p:spPr>
        <p:txBody>
          <a:bodyPr lIns="0">
            <a:normAutofit/>
          </a:bodyPr>
          <a:lstStyle>
            <a:lvl1pPr algn="l">
              <a:defRPr sz="3806"/>
            </a:lvl1pPr>
          </a:lstStyle>
          <a:p>
            <a:r>
              <a:rPr lang="en-US" dirty="0"/>
              <a:t>Click to edit Master title style</a:t>
            </a:r>
          </a:p>
        </p:txBody>
      </p:sp>
      <p:sp>
        <p:nvSpPr>
          <p:cNvPr id="15" name="Content Placeholder 14"/>
          <p:cNvSpPr>
            <a:spLocks noGrp="1"/>
          </p:cNvSpPr>
          <p:nvPr>
            <p:ph sz="quarter" idx="18"/>
          </p:nvPr>
        </p:nvSpPr>
        <p:spPr>
          <a:xfrm>
            <a:off x="571960" y="1537492"/>
            <a:ext cx="9764443" cy="4221001"/>
          </a:xfrm>
        </p:spPr>
        <p:txBody>
          <a:bodyPr/>
          <a:lstStyle>
            <a:lvl1pPr>
              <a:lnSpc>
                <a:spcPct val="100000"/>
              </a:lnSpc>
              <a:spcBef>
                <a:spcPts val="816"/>
              </a:spcBef>
              <a:defRPr/>
            </a:lvl1pPr>
            <a:lvl2pPr>
              <a:lnSpc>
                <a:spcPct val="100000"/>
              </a:lnSpc>
              <a:spcBef>
                <a:spcPts val="816"/>
              </a:spcBef>
              <a:defRPr/>
            </a:lvl2pPr>
            <a:lvl3pPr>
              <a:lnSpc>
                <a:spcPct val="100000"/>
              </a:lnSpc>
              <a:spcBef>
                <a:spcPts val="816"/>
              </a:spcBef>
              <a:defRPr/>
            </a:lvl3pPr>
            <a:lvl4pPr>
              <a:lnSpc>
                <a:spcPct val="100000"/>
              </a:lnSpc>
              <a:spcBef>
                <a:spcPts val="816"/>
              </a:spcBef>
              <a:defRPr/>
            </a:lvl4pPr>
            <a:lvl5pPr>
              <a:lnSpc>
                <a:spcPct val="100000"/>
              </a:lnSpc>
              <a:spcBef>
                <a:spcPts val="816"/>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45044305"/>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0" y="1212850"/>
            <a:ext cx="11887200" cy="2092881"/>
          </a:xfrm>
        </p:spPr>
        <p:txBody>
          <a:bodyPr>
            <a:spAutoFit/>
          </a:bodyPr>
          <a:lstStyle>
            <a:lvl1pPr>
              <a:defRPr sz="3998">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817432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21.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0" y="1212850"/>
            <a:ext cx="11887200" cy="2092881"/>
          </a:xfrm>
        </p:spPr>
        <p:txBody>
          <a:bodyPr>
            <a:spAutoFit/>
          </a:bodyPr>
          <a:lstStyle>
            <a:lvl1pPr>
              <a:defRPr sz="3998"/>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9267906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22.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1" y="1212849"/>
            <a:ext cx="5486399" cy="1914370"/>
          </a:xfrm>
        </p:spPr>
        <p:txBody>
          <a:bodyPr wrap="square">
            <a:spAutoFit/>
          </a:bodyPr>
          <a:lstStyle>
            <a:lvl1pPr marL="0" indent="0">
              <a:spcBef>
                <a:spcPts val="1224"/>
              </a:spcBef>
              <a:buClr>
                <a:schemeClr val="tx1"/>
              </a:buClr>
              <a:buFont typeface="Wingdings" pitchFamily="2" charset="2"/>
              <a:buNone/>
              <a:defRPr sz="3198">
                <a:gradFill>
                  <a:gsLst>
                    <a:gs pos="1250">
                      <a:schemeClr val="tx2"/>
                    </a:gs>
                    <a:gs pos="99000">
                      <a:schemeClr val="tx2"/>
                    </a:gs>
                  </a:gsLst>
                  <a:lin ang="5400000" scaled="0"/>
                </a:gradFill>
              </a:defRPr>
            </a:lvl1pPr>
            <a:lvl2pPr marL="0" indent="0">
              <a:buNone/>
              <a:defRPr sz="2000"/>
            </a:lvl2pPr>
            <a:lvl3pPr marL="231686" indent="0">
              <a:buNone/>
              <a:tabLst/>
              <a:defRPr sz="2000"/>
            </a:lvl3pPr>
            <a:lvl4pPr marL="460198" indent="0">
              <a:buNone/>
              <a:defRPr/>
            </a:lvl4pPr>
            <a:lvl5pPr marL="685537"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8">
                <a:gradFill>
                  <a:gsLst>
                    <a:gs pos="1250">
                      <a:schemeClr val="tx2"/>
                    </a:gs>
                    <a:gs pos="99000">
                      <a:schemeClr val="tx2"/>
                    </a:gs>
                  </a:gsLst>
                  <a:lin ang="5400000" scaled="0"/>
                </a:gradFill>
              </a:defRPr>
            </a:lvl1pPr>
            <a:lvl2pPr marL="0" indent="0">
              <a:buNone/>
              <a:defRPr sz="2000"/>
            </a:lvl2pPr>
            <a:lvl3pPr marL="231686" indent="0">
              <a:buNone/>
              <a:tabLst/>
              <a:defRPr sz="2000"/>
            </a:lvl3pPr>
            <a:lvl4pPr marL="460198" indent="0">
              <a:buNone/>
              <a:defRPr/>
            </a:lvl4pPr>
            <a:lvl5pPr marL="685537"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6526253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23.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1" y="1212849"/>
            <a:ext cx="5486399" cy="1914370"/>
          </a:xfrm>
        </p:spPr>
        <p:txBody>
          <a:bodyPr wrap="square">
            <a:spAutoFit/>
          </a:bodyPr>
          <a:lstStyle>
            <a:lvl1pPr marL="0" indent="0">
              <a:spcBef>
                <a:spcPts val="1224"/>
              </a:spcBef>
              <a:buClr>
                <a:schemeClr val="tx1"/>
              </a:buClr>
              <a:buFont typeface="Wingdings" pitchFamily="2" charset="2"/>
              <a:buNone/>
              <a:defRPr sz="3198"/>
            </a:lvl1pPr>
            <a:lvl2pPr marL="0" indent="0">
              <a:buNone/>
              <a:defRPr sz="2000"/>
            </a:lvl2pPr>
            <a:lvl3pPr marL="231686" indent="0">
              <a:buNone/>
              <a:tabLst/>
              <a:defRPr sz="2000"/>
            </a:lvl3pPr>
            <a:lvl4pPr marL="460198" indent="0">
              <a:buNone/>
              <a:defRPr/>
            </a:lvl4pPr>
            <a:lvl5pPr marL="685537"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8"/>
            </a:lvl1pPr>
            <a:lvl2pPr marL="0" indent="0">
              <a:buNone/>
              <a:defRPr sz="2000"/>
            </a:lvl2pPr>
            <a:lvl3pPr marL="231686" indent="0">
              <a:buNone/>
              <a:tabLst/>
              <a:defRPr sz="2000"/>
            </a:lvl3pPr>
            <a:lvl4pPr marL="460198" indent="0">
              <a:buNone/>
              <a:defRPr/>
            </a:lvl4pPr>
            <a:lvl5pPr marL="685537"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9455581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24.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1" y="1212851"/>
            <a:ext cx="5486399" cy="1985506"/>
          </a:xfrm>
        </p:spPr>
        <p:txBody>
          <a:bodyPr wrap="square">
            <a:spAutoFit/>
          </a:bodyPr>
          <a:lstStyle>
            <a:lvl1pPr marL="287227" indent="-287227">
              <a:spcBef>
                <a:spcPts val="1224"/>
              </a:spcBef>
              <a:buClr>
                <a:schemeClr val="tx2"/>
              </a:buClr>
              <a:buFont typeface="Arial" pitchFamily="34" charset="0"/>
              <a:buChar char="•"/>
              <a:defRPr sz="3198">
                <a:gradFill>
                  <a:gsLst>
                    <a:gs pos="1250">
                      <a:schemeClr val="tx2"/>
                    </a:gs>
                    <a:gs pos="99000">
                      <a:schemeClr val="tx2"/>
                    </a:gs>
                  </a:gsLst>
                  <a:lin ang="5400000" scaled="0"/>
                </a:gradFill>
              </a:defRPr>
            </a:lvl1pPr>
            <a:lvl2pPr marL="530962" indent="-233105">
              <a:defRPr sz="2400"/>
            </a:lvl2pPr>
            <a:lvl3pPr marL="699316" indent="-168355">
              <a:tabLst/>
              <a:defRPr sz="2000"/>
            </a:lvl3pPr>
            <a:lvl4pPr marL="880619" indent="-181305">
              <a:defRPr/>
            </a:lvl4pPr>
            <a:lvl5pPr marL="1048973" indent="-168355">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51"/>
            <a:ext cx="5486399" cy="1985506"/>
          </a:xfrm>
        </p:spPr>
        <p:txBody>
          <a:bodyPr wrap="square">
            <a:spAutoFit/>
          </a:bodyPr>
          <a:lstStyle>
            <a:lvl1pPr marL="287227" indent="-287227">
              <a:spcBef>
                <a:spcPts val="1224"/>
              </a:spcBef>
              <a:buClr>
                <a:schemeClr val="tx2"/>
              </a:buClr>
              <a:buFont typeface="Arial" pitchFamily="34" charset="0"/>
              <a:buChar char="•"/>
              <a:defRPr sz="3198">
                <a:gradFill>
                  <a:gsLst>
                    <a:gs pos="1250">
                      <a:schemeClr val="tx2"/>
                    </a:gs>
                    <a:gs pos="99000">
                      <a:schemeClr val="tx2"/>
                    </a:gs>
                  </a:gsLst>
                  <a:lin ang="5400000" scaled="0"/>
                </a:gradFill>
              </a:defRPr>
            </a:lvl1pPr>
            <a:lvl2pPr marL="530962" indent="-233105">
              <a:defRPr sz="2400"/>
            </a:lvl2pPr>
            <a:lvl3pPr marL="699316" indent="-168355">
              <a:tabLst/>
              <a:defRPr sz="2000"/>
            </a:lvl3pPr>
            <a:lvl4pPr marL="880619" indent="-181305">
              <a:defRPr/>
            </a:lvl4pPr>
            <a:lvl5pPr marL="1048973" indent="-168355">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5987575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25.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1" y="1212851"/>
            <a:ext cx="5486399" cy="1985506"/>
          </a:xfrm>
        </p:spPr>
        <p:txBody>
          <a:bodyPr wrap="square">
            <a:spAutoFit/>
          </a:bodyPr>
          <a:lstStyle>
            <a:lvl1pPr marL="287227" indent="-287227">
              <a:spcBef>
                <a:spcPts val="1224"/>
              </a:spcBef>
              <a:buClr>
                <a:schemeClr val="tx1"/>
              </a:buClr>
              <a:buFont typeface="Arial" pitchFamily="34" charset="0"/>
              <a:buChar char="•"/>
              <a:defRPr sz="3198"/>
            </a:lvl1pPr>
            <a:lvl2pPr marL="530962" indent="-233105">
              <a:defRPr sz="2400"/>
            </a:lvl2pPr>
            <a:lvl3pPr marL="699316" indent="-168355">
              <a:tabLst/>
              <a:defRPr sz="2000"/>
            </a:lvl3pPr>
            <a:lvl4pPr marL="880619" indent="-181305">
              <a:defRPr/>
            </a:lvl4pPr>
            <a:lvl5pPr marL="1048973" indent="-168355">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51"/>
            <a:ext cx="5486399" cy="1985506"/>
          </a:xfrm>
        </p:spPr>
        <p:txBody>
          <a:bodyPr wrap="square">
            <a:spAutoFit/>
          </a:bodyPr>
          <a:lstStyle>
            <a:lvl1pPr marL="287227" indent="-287227">
              <a:spcBef>
                <a:spcPts val="1224"/>
              </a:spcBef>
              <a:buClr>
                <a:schemeClr val="tx1"/>
              </a:buClr>
              <a:buFont typeface="Arial" pitchFamily="34" charset="0"/>
              <a:buChar char="•"/>
              <a:defRPr sz="3198"/>
            </a:lvl1pPr>
            <a:lvl2pPr marL="530962" indent="-233105">
              <a:defRPr sz="2400"/>
            </a:lvl2pPr>
            <a:lvl3pPr marL="699316" indent="-168355">
              <a:tabLst/>
              <a:defRPr sz="2000"/>
            </a:lvl3pPr>
            <a:lvl4pPr marL="880619" indent="-181305">
              <a:defRPr/>
            </a:lvl4pPr>
            <a:lvl5pPr marL="1048973" indent="-168355">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8760425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26.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23270606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27.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4"/>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461885035"/>
      </p:ext>
    </p:extLst>
  </p:cSld>
  <p:clrMapOvr>
    <a:masterClrMapping/>
  </p:clrMapOvr>
  <p:transition>
    <p:fade/>
  </p:transition>
</p:sldLayout>
</file>

<file path=ppt/slideLayouts/slideLayout428.xml><?xml version="1.0" encoding="utf-8"?>
<p:sldLayout xmlns:a="http://schemas.openxmlformats.org/drawingml/2006/main" xmlns:r="http://schemas.openxmlformats.org/officeDocument/2006/relationships" xmlns:p="http://schemas.openxmlformats.org/presentationml/2006/main" preserve="1" userDrawn="1">
  <p:cSld name="Section Slide-Picture">
    <p:bg>
      <p:bgPr>
        <a:solidFill>
          <a:schemeClr val="accent1"/>
        </a:solid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1" hasCustomPrompt="1"/>
          </p:nvPr>
        </p:nvSpPr>
        <p:spPr>
          <a:xfrm>
            <a:off x="274639" y="2963861"/>
            <a:ext cx="5486399" cy="1066800"/>
          </a:xfrm>
        </p:spPr>
        <p:txBody>
          <a:bodyPr lIns="182880" anchor="ctr">
            <a:noAutofit/>
          </a:bodyPr>
          <a:lstStyle>
            <a:lvl1pPr marL="0" indent="0">
              <a:buNone/>
              <a:defRPr sz="5399">
                <a:solidFill>
                  <a:schemeClr val="bg1"/>
                </a:solidFill>
                <a:latin typeface="+mj-lt"/>
              </a:defRPr>
            </a:lvl1pPr>
          </a:lstStyle>
          <a:p>
            <a:pPr lvl="0"/>
            <a:r>
              <a:rPr lang="en-US" dirty="0"/>
              <a:t>Title</a:t>
            </a:r>
          </a:p>
        </p:txBody>
      </p:sp>
    </p:spTree>
    <p:extLst>
      <p:ext uri="{BB962C8B-B14F-4D97-AF65-F5344CB8AC3E}">
        <p14:creationId xmlns:p14="http://schemas.microsoft.com/office/powerpoint/2010/main" val="769499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par>
                                <p:cTn id="8" presetID="63" presetClass="path" presetSubtype="0" decel="100000" fill="hold" grpId="1" nodeType="withEffect">
                                  <p:stCondLst>
                                    <p:cond delay="0"/>
                                  </p:stCondLst>
                                  <p:childTnLst>
                                    <p:animMotion origin="layout" path="M 0.00996 0 L 0.07735 0 " pathEditMode="relative" rAng="0" ptsTypes="AA">
                                      <p:cBhvr>
                                        <p:cTn id="9" dur="750" spd="-100000" fill="hold"/>
                                        <p:tgtEl>
                                          <p:spTgt spid="7">
                                            <p:txEl>
                                              <p:pRg st="0" end="0"/>
                                            </p:txEl>
                                          </p:spTgt>
                                        </p:tgtEl>
                                        <p:attrNameLst>
                                          <p:attrName>ppt_x</p:attrName>
                                          <p:attrName>ppt_y</p:attrName>
                                        </p:attrNameLst>
                                      </p:cBhvr>
                                      <p:rCtr x="337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10" presetClass="entr" presetSubtype="0" fill="hold" nodeType="withEffect">
                  <p:stCondLst>
                    <p:cond delay="25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7" grpId="1" build="p">
        <p:tmplLst>
          <p:tmpl lvl="1">
            <p:tnLst>
              <p:par>
                <p:cTn presetID="63" presetClass="path" presetSubtype="0" decel="100000" fill="hold" nodeType="withEffect">
                  <p:stCondLst>
                    <p:cond delay="0"/>
                  </p:stCondLst>
                  <p:childTnLst>
                    <p:animMotion origin="layout" path="M 0.00996 0 L 0.07735 0 " pathEditMode="relative" rAng="0" ptsTypes="AA">
                      <p:cBhvr>
                        <p:cTn dur="750" spd="-100000" fill="hold"/>
                        <p:tgtEl>
                          <p:spTgt spid="7"/>
                        </p:tgtEl>
                        <p:attrNameLst>
                          <p:attrName>ppt_x</p:attrName>
                          <p:attrName>ppt_y</p:attrName>
                        </p:attrNameLst>
                      </p:cBhvr>
                      <p:rCtr x="3370" y="0"/>
                    </p:animMotion>
                  </p:childTnLst>
                </p:cTn>
              </p:par>
            </p:tnLst>
          </p:tmpl>
        </p:tmplLst>
      </p:bldP>
    </p:bldLst>
  </p:timing>
</p:sldLayout>
</file>

<file path=ppt/slideLayouts/slideLayout429.xml><?xml version="1.0" encoding="utf-8"?>
<p:sldLayout xmlns:a="http://schemas.openxmlformats.org/drawingml/2006/main" xmlns:r="http://schemas.openxmlformats.org/officeDocument/2006/relationships" xmlns:p="http://schemas.openxmlformats.org/presentationml/2006/main" preserve="1" userDrawn="1">
  <p:cSld name="Section Slide-Teal">
    <p:spTree>
      <p:nvGrpSpPr>
        <p:cNvPr id="1" name=""/>
        <p:cNvGrpSpPr/>
        <p:nvPr/>
      </p:nvGrpSpPr>
      <p:grpSpPr>
        <a:xfrm>
          <a:off x="0" y="0"/>
          <a:ext cx="0" cy="0"/>
          <a:chOff x="0" y="0"/>
          <a:chExt cx="0" cy="0"/>
        </a:xfrm>
      </p:grpSpPr>
      <p:sp>
        <p:nvSpPr>
          <p:cNvPr id="5" name="Text Placeholder 4"/>
          <p:cNvSpPr>
            <a:spLocks noGrp="1"/>
          </p:cNvSpPr>
          <p:nvPr>
            <p:ph type="body" sz="quarter" idx="10" hasCustomPrompt="1"/>
          </p:nvPr>
        </p:nvSpPr>
        <p:spPr>
          <a:xfrm>
            <a:off x="274639" y="3040064"/>
            <a:ext cx="4572195" cy="914399"/>
          </a:xfrm>
        </p:spPr>
        <p:txBody>
          <a:bodyPr lIns="182880" rIns="91440" anchor="ctr">
            <a:noAutofit/>
          </a:bodyPr>
          <a:lstStyle>
            <a:lvl1pPr marL="0" indent="0">
              <a:buNone/>
              <a:defRPr sz="5399">
                <a:solidFill>
                  <a:schemeClr val="accent1"/>
                </a:solidFill>
                <a:latin typeface="+mj-lt"/>
              </a:defRPr>
            </a:lvl1pPr>
          </a:lstStyle>
          <a:p>
            <a:pPr lvl="0"/>
            <a:r>
              <a:rPr lang="en-US" dirty="0"/>
              <a:t>Title</a:t>
            </a:r>
          </a:p>
        </p:txBody>
      </p:sp>
      <p:sp>
        <p:nvSpPr>
          <p:cNvPr id="7" name="Content Placeholder 6"/>
          <p:cNvSpPr>
            <a:spLocks noGrp="1"/>
          </p:cNvSpPr>
          <p:nvPr>
            <p:ph sz="quarter" idx="11" hasCustomPrompt="1"/>
          </p:nvPr>
        </p:nvSpPr>
        <p:spPr>
          <a:xfrm>
            <a:off x="4860973" y="0"/>
            <a:ext cx="7575504" cy="6994525"/>
          </a:xfrm>
          <a:solidFill>
            <a:schemeClr val="accent1"/>
          </a:solidFill>
        </p:spPr>
        <p:txBody>
          <a:bodyPr lIns="274320" rIns="274320" anchor="ctr">
            <a:noAutofit/>
          </a:bodyPr>
          <a:lstStyle>
            <a:lvl1pPr marL="0" indent="0">
              <a:buNone/>
              <a:defRPr sz="2400" baseline="0"/>
            </a:lvl1pPr>
          </a:lstStyle>
          <a:p>
            <a:pPr lvl="0"/>
            <a:r>
              <a:rPr lang="en-US" dirty="0"/>
              <a:t> </a:t>
            </a:r>
          </a:p>
        </p:txBody>
      </p:sp>
    </p:spTree>
    <p:extLst>
      <p:ext uri="{BB962C8B-B14F-4D97-AF65-F5344CB8AC3E}">
        <p14:creationId xmlns:p14="http://schemas.microsoft.com/office/powerpoint/2010/main" val="31051184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5_Title Only">
    <p:spTree>
      <p:nvGrpSpPr>
        <p:cNvPr id="1" name=""/>
        <p:cNvGrpSpPr/>
        <p:nvPr/>
      </p:nvGrpSpPr>
      <p:grpSpPr>
        <a:xfrm>
          <a:off x="0" y="0"/>
          <a:ext cx="0" cy="0"/>
          <a:chOff x="0" y="0"/>
          <a:chExt cx="0" cy="0"/>
        </a:xfrm>
      </p:grpSpPr>
      <p:sp>
        <p:nvSpPr>
          <p:cNvPr id="3" name="Title 1"/>
          <p:cNvSpPr>
            <a:spLocks noGrp="1"/>
          </p:cNvSpPr>
          <p:nvPr>
            <p:ph type="title"/>
          </p:nvPr>
        </p:nvSpPr>
        <p:spPr>
          <a:xfrm>
            <a:off x="274639" y="295278"/>
            <a:ext cx="11889564" cy="917575"/>
          </a:xfrm>
        </p:spPr>
        <p:txBody>
          <a:bodyPr/>
          <a:lstStyle>
            <a:lvl1pPr algn="l" defTabSz="913907" rtl="0" eaLnBrk="1" latinLnBrk="0" hangingPunct="1">
              <a:lnSpc>
                <a:spcPct val="90000"/>
              </a:lnSpc>
              <a:spcBef>
                <a:spcPct val="0"/>
              </a:spcBef>
              <a:buNone/>
              <a:defRPr lang="en-US" sz="3998" b="1" kern="1200" cap="all" spc="-98" baseline="0" dirty="0">
                <a:ln w="3175">
                  <a:noFill/>
                </a:ln>
                <a:solidFill>
                  <a:schemeClr val="tx1"/>
                </a:solidFill>
                <a:effectLst/>
                <a:latin typeface="+mn-lt"/>
                <a:ea typeface="+mn-ea"/>
                <a:cs typeface="+mn-cs"/>
              </a:defRPr>
            </a:lvl1pPr>
          </a:lstStyle>
          <a:p>
            <a:r>
              <a:rPr lang="en-US" dirty="0"/>
              <a:t>Click to edit Master title style</a:t>
            </a:r>
          </a:p>
        </p:txBody>
      </p:sp>
    </p:spTree>
    <p:extLst>
      <p:ext uri="{BB962C8B-B14F-4D97-AF65-F5344CB8AC3E}">
        <p14:creationId xmlns:p14="http://schemas.microsoft.com/office/powerpoint/2010/main" val="3246624876"/>
      </p:ext>
    </p:extLst>
  </p:cSld>
  <p:clrMapOvr>
    <a:masterClrMapping/>
  </p:clrMapOvr>
  <p:transition>
    <p:fade/>
  </p:transition>
</p:sldLayout>
</file>

<file path=ppt/slideLayouts/slideLayout430.xml><?xml version="1.0" encoding="utf-8"?>
<p:sldLayout xmlns:a="http://schemas.openxmlformats.org/drawingml/2006/main" xmlns:r="http://schemas.openxmlformats.org/officeDocument/2006/relationships" xmlns:p="http://schemas.openxmlformats.org/presentationml/2006/main" preserve="1" userDrawn="1">
  <p:cSld name="Heading_Teal">
    <p:spTree>
      <p:nvGrpSpPr>
        <p:cNvPr id="1" name=""/>
        <p:cNvGrpSpPr/>
        <p:nvPr/>
      </p:nvGrpSpPr>
      <p:grpSpPr>
        <a:xfrm>
          <a:off x="0" y="0"/>
          <a:ext cx="0" cy="0"/>
          <a:chOff x="0" y="0"/>
          <a:chExt cx="0" cy="0"/>
        </a:xfrm>
      </p:grpSpPr>
      <p:sp>
        <p:nvSpPr>
          <p:cNvPr id="2" name="Rectangle 1"/>
          <p:cNvSpPr/>
          <p:nvPr userDrawn="1"/>
        </p:nvSpPr>
        <p:spPr>
          <a:xfrm>
            <a:off x="0" y="0"/>
            <a:ext cx="12436475" cy="143986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1770218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Layout>
</file>

<file path=ppt/slideLayouts/slideLayout431.xml><?xml version="1.0" encoding="utf-8"?>
<p:sldLayout xmlns:a="http://schemas.openxmlformats.org/drawingml/2006/main" xmlns:r="http://schemas.openxmlformats.org/officeDocument/2006/relationships" xmlns:p="http://schemas.openxmlformats.org/presentationml/2006/main" preserve="1" userDrawn="1">
  <p:cSld name="Blank_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4012677910"/>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64"/>
            <a:ext cx="11887200" cy="1181862"/>
          </a:xfrm>
          <a:noFill/>
        </p:spPr>
        <p:txBody>
          <a:bodyPr tIns="91440" bIns="91440" anchor="t" anchorCtr="0">
            <a:spAutoFit/>
          </a:bodyPr>
          <a:lstStyle>
            <a:lvl1pPr>
              <a:defRPr sz="7196"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3804551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solidFill>
                  <a:schemeClr val="accent4"/>
                </a:soli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8740624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34.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4904036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3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solidFill>
                  <a:schemeClr val="accent4"/>
                </a:soli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3543318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36.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12103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37.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solidFill>
                  <a:schemeClr val="accent4"/>
                </a:soli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solidFill>
                  <a:schemeClr val="accent4"/>
                </a:soli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1591653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38.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9803860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3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accent4"/>
              </a:buClr>
              <a:buFont typeface="Arial" pitchFamily="34" charset="0"/>
              <a:buChar char="•"/>
              <a:defRPr sz="3200">
                <a:solidFill>
                  <a:schemeClr val="accent4"/>
                </a:soli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accent4"/>
              </a:buClr>
              <a:buFont typeface="Arial" pitchFamily="34" charset="0"/>
              <a:buChar char="•"/>
              <a:defRPr sz="3200">
                <a:solidFill>
                  <a:schemeClr val="accent4"/>
                </a:soli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876610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6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a:xfrm>
            <a:off x="8783640" y="6483350"/>
            <a:ext cx="2797175" cy="371475"/>
          </a:xfrm>
          <a:prstGeom prst="rect">
            <a:avLst/>
          </a:prstGeom>
        </p:spPr>
        <p:txBody>
          <a:bodyPr/>
          <a:lstStyle/>
          <a:p>
            <a:pPr defTabSz="932394"/>
            <a:fld id="{B88A4A26-0490-4A5A-BC37-BEFDBD9282C0}" type="slidenum">
              <a:rPr lang="en-US" sz="1903" smtClean="0">
                <a:solidFill>
                  <a:srgbClr val="505050">
                    <a:tint val="75000"/>
                  </a:srgbClr>
                </a:solidFill>
              </a:rPr>
              <a:pPr defTabSz="932394"/>
              <a:t>‹#›</a:t>
            </a:fld>
            <a:endParaRPr lang="en-US" sz="1903">
              <a:solidFill>
                <a:srgbClr val="505050">
                  <a:tint val="75000"/>
                </a:srgbClr>
              </a:solidFill>
            </a:endParaRPr>
          </a:p>
        </p:txBody>
      </p:sp>
    </p:spTree>
    <p:extLst>
      <p:ext uri="{BB962C8B-B14F-4D97-AF65-F5344CB8AC3E}">
        <p14:creationId xmlns:p14="http://schemas.microsoft.com/office/powerpoint/2010/main" val="3680850449"/>
      </p:ext>
    </p:extLst>
  </p:cSld>
  <p:clrMapOvr>
    <a:masterClrMapping/>
  </p:clrMapOvr>
  <p:transition>
    <p:fade/>
  </p:transition>
</p:sldLayout>
</file>

<file path=ppt/slideLayouts/slideLayout440.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6375368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41.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14878668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42.xml><?xml version="1.0" encoding="utf-8"?>
<p:sldLayout xmlns:a="http://schemas.openxmlformats.org/drawingml/2006/main" xmlns:r="http://schemas.openxmlformats.org/officeDocument/2006/relationships" xmlns:p="http://schemas.openxmlformats.org/presentationml/2006/main" preserve="1" userDrawn="1">
  <p:cSld name="1_Blank">
    <p:bg>
      <p:bgPr>
        <a:solidFill>
          <a:srgbClr val="F8F8F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6730500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4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833191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4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rgbClr val="25252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39368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4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28561737"/>
      </p:ext>
    </p:extLst>
  </p:cSld>
  <p:clrMapOvr>
    <a:masterClrMapping/>
  </p:clrMapOvr>
  <p:transition>
    <p:fade/>
  </p:transition>
</p:sldLayout>
</file>

<file path=ppt/slideLayouts/slideLayout446.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email">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22094247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4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398"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4" y="3955786"/>
            <a:ext cx="7315137" cy="1828007"/>
          </a:xfrm>
          <a:noFill/>
        </p:spPr>
        <p:txBody>
          <a:bodyPr lIns="146304" tIns="109728" rIns="146304" bIns="109728">
            <a:noAutofit/>
          </a:bodyPr>
          <a:lstStyle>
            <a:lvl1pPr marL="0" indent="0">
              <a:spcBef>
                <a:spcPts val="0"/>
              </a:spcBef>
              <a:buNone/>
              <a:defRPr sz="3198"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hidden="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457203" y="6149343"/>
            <a:ext cx="1707455" cy="365760"/>
          </a:xfrm>
          <a:prstGeom prst="rect">
            <a:avLst/>
          </a:prstGeom>
        </p:spPr>
      </p:pic>
    </p:spTree>
    <p:extLst>
      <p:ext uri="{BB962C8B-B14F-4D97-AF65-F5344CB8AC3E}">
        <p14:creationId xmlns:p14="http://schemas.microsoft.com/office/powerpoint/2010/main" val="28045557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4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41" y="1212853"/>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13" indent="0">
              <a:buNone/>
              <a:defRPr/>
            </a:lvl3pPr>
            <a:lvl4pPr marL="457024" indent="0">
              <a:buNone/>
              <a:defRPr/>
            </a:lvl4pPr>
            <a:lvl5pPr marL="685537"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30107340"/>
      </p:ext>
    </p:extLst>
  </p:cSld>
  <p:clrMapOvr>
    <a:masterClrMapping/>
  </p:clrMapOvr>
  <p:transition>
    <p:fade/>
  </p:transition>
</p:sldLayout>
</file>

<file path=ppt/slideLayouts/slideLayout44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1" y="1212853"/>
            <a:ext cx="11887200" cy="2025170"/>
          </a:xfrm>
        </p:spPr>
        <p:txBody>
          <a:bodyPr>
            <a:spAutoFit/>
          </a:bodyPr>
          <a:lstStyle>
            <a:lvl1pPr>
              <a:defRPr sz="3598"/>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35223091"/>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8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41" y="1212853"/>
            <a:ext cx="11887200" cy="1727469"/>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491" indent="0">
              <a:buNone/>
              <a:defRPr/>
            </a:lvl3pPr>
            <a:lvl4pPr marL="456981" indent="0">
              <a:buNone/>
              <a:defRPr/>
            </a:lvl4pPr>
            <a:lvl5pPr marL="685473"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96085777"/>
      </p:ext>
    </p:extLst>
  </p:cSld>
  <p:clrMapOvr>
    <a:masterClrMapping/>
  </p:clrMapOvr>
  <p:transition>
    <p:fade/>
  </p:transition>
</p:sldLayout>
</file>

<file path=ppt/slideLayouts/slideLayout45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2" y="1212849"/>
            <a:ext cx="5486399" cy="1914370"/>
          </a:xfrm>
        </p:spPr>
        <p:txBody>
          <a:bodyPr wrap="square">
            <a:spAutoFit/>
          </a:bodyPr>
          <a:lstStyle>
            <a:lvl1pPr marL="0" indent="0">
              <a:spcBef>
                <a:spcPts val="1224"/>
              </a:spcBef>
              <a:buClr>
                <a:schemeClr val="tx1"/>
              </a:buClr>
              <a:buFont typeface="Wingdings" pitchFamily="2" charset="2"/>
              <a:buNone/>
              <a:defRPr sz="3198"/>
            </a:lvl1pPr>
            <a:lvl2pPr marL="0" indent="0">
              <a:buNone/>
              <a:defRPr sz="2000"/>
            </a:lvl2pPr>
            <a:lvl3pPr marL="231686" indent="0">
              <a:buNone/>
              <a:tabLst/>
              <a:defRPr sz="2000"/>
            </a:lvl3pPr>
            <a:lvl4pPr marL="460198" indent="0">
              <a:buNone/>
              <a:defRPr/>
            </a:lvl4pPr>
            <a:lvl5pPr marL="685537"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8"/>
            </a:lvl1pPr>
            <a:lvl2pPr marL="0" indent="0">
              <a:buNone/>
              <a:defRPr sz="2000"/>
            </a:lvl2pPr>
            <a:lvl3pPr marL="231686" indent="0">
              <a:buNone/>
              <a:tabLst/>
              <a:defRPr sz="2000"/>
            </a:lvl3pPr>
            <a:lvl4pPr marL="460198" indent="0">
              <a:buNone/>
              <a:defRPr/>
            </a:lvl4pPr>
            <a:lvl5pPr marL="685537"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10799137"/>
      </p:ext>
    </p:extLst>
  </p:cSld>
  <p:clrMapOvr>
    <a:masterClrMapping/>
  </p:clrMapOvr>
  <p:transition>
    <p:fade/>
  </p:transition>
</p:sldLayout>
</file>

<file path=ppt/slideLayouts/slideLayout45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2" y="1212849"/>
            <a:ext cx="5486399" cy="2425279"/>
          </a:xfrm>
        </p:spPr>
        <p:txBody>
          <a:bodyPr wrap="square">
            <a:spAutoFit/>
          </a:bodyPr>
          <a:lstStyle>
            <a:lvl1pPr marL="287227" indent="-287227">
              <a:spcBef>
                <a:spcPts val="1224"/>
              </a:spcBef>
              <a:buClr>
                <a:schemeClr val="tx1"/>
              </a:buClr>
              <a:buFont typeface="Arial" pitchFamily="34" charset="0"/>
              <a:buChar char="•"/>
              <a:defRPr sz="3198"/>
            </a:lvl1pPr>
            <a:lvl2pPr marL="530962" indent="-233105">
              <a:defRPr sz="2400"/>
            </a:lvl2pPr>
            <a:lvl3pPr marL="699316" indent="-168355">
              <a:tabLst/>
              <a:defRPr sz="2000"/>
            </a:lvl3pPr>
            <a:lvl4pPr marL="880619" indent="-181305">
              <a:defRPr/>
            </a:lvl4pPr>
            <a:lvl5pPr marL="1048973" indent="-168355">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27" indent="-287227">
              <a:spcBef>
                <a:spcPts val="1224"/>
              </a:spcBef>
              <a:buClr>
                <a:schemeClr val="tx1"/>
              </a:buClr>
              <a:buFont typeface="Arial" pitchFamily="34" charset="0"/>
              <a:buChar char="•"/>
              <a:defRPr sz="3198"/>
            </a:lvl1pPr>
            <a:lvl2pPr marL="530962" indent="-233105">
              <a:defRPr sz="2400"/>
            </a:lvl2pPr>
            <a:lvl3pPr marL="699316" indent="-168355">
              <a:tabLst/>
              <a:defRPr sz="2000"/>
            </a:lvl3pPr>
            <a:lvl4pPr marL="880619" indent="-181305">
              <a:defRPr/>
            </a:lvl4pPr>
            <a:lvl5pPr marL="1048973" indent="-168355">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86620998"/>
      </p:ext>
    </p:extLst>
  </p:cSld>
  <p:clrMapOvr>
    <a:masterClrMapping/>
  </p:clrMapOvr>
  <p:transition>
    <p:fade/>
  </p:transition>
</p:sldLayout>
</file>

<file path=ppt/slideLayouts/slideLayout452.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846512568"/>
      </p:ext>
    </p:extLst>
  </p:cSld>
  <p:clrMapOvr>
    <a:masterClrMapping/>
  </p:clrMapOvr>
  <p:transition>
    <p:fade/>
  </p:transition>
</p:sldLayout>
</file>

<file path=ppt/slideLayouts/slideLayout45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solidFill>
                  <a:schemeClr val="accent4"/>
                </a:soli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040232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54.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3451126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5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092881"/>
          </a:xfrm>
        </p:spPr>
        <p:txBody>
          <a:bodyPr>
            <a:spAutoFit/>
          </a:bodyPr>
          <a:lstStyle>
            <a:lvl1pPr>
              <a:defRPr sz="3999">
                <a:solidFill>
                  <a:schemeClr val="accent4"/>
                </a:soli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2736043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56.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092881"/>
          </a:xfrm>
        </p:spPr>
        <p:txBody>
          <a:bodyPr>
            <a:spAutoFit/>
          </a:bodyPr>
          <a:lstStyle>
            <a:lvl1pPr>
              <a:defRPr sz="399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0314620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57.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199">
                <a:solidFill>
                  <a:schemeClr val="accent4"/>
                </a:soli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9">
                <a:solidFill>
                  <a:schemeClr val="accent4"/>
                </a:soli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8367808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58.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2294677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5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0"/>
            <a:ext cx="5486399" cy="1985506"/>
          </a:xfrm>
        </p:spPr>
        <p:txBody>
          <a:bodyPr wrap="square">
            <a:spAutoFit/>
          </a:bodyPr>
          <a:lstStyle>
            <a:lvl1pPr marL="287282" indent="-287282">
              <a:spcBef>
                <a:spcPts val="1224"/>
              </a:spcBef>
              <a:buClr>
                <a:schemeClr val="accent4"/>
              </a:buClr>
              <a:buFont typeface="Arial" pitchFamily="34" charset="0"/>
              <a:buChar char="•"/>
              <a:defRPr sz="3199">
                <a:solidFill>
                  <a:schemeClr val="accent4"/>
                </a:soli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50"/>
            <a:ext cx="5486399" cy="1985506"/>
          </a:xfrm>
        </p:spPr>
        <p:txBody>
          <a:bodyPr wrap="square">
            <a:spAutoFit/>
          </a:bodyPr>
          <a:lstStyle>
            <a:lvl1pPr marL="287282" indent="-287282">
              <a:spcBef>
                <a:spcPts val="1224"/>
              </a:spcBef>
              <a:buClr>
                <a:schemeClr val="accent4"/>
              </a:buClr>
              <a:buFont typeface="Arial" pitchFamily="34" charset="0"/>
              <a:buChar char="•"/>
              <a:defRPr sz="3199">
                <a:solidFill>
                  <a:schemeClr val="accent4"/>
                </a:soli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6708503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userDrawn="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74638" y="3007608"/>
            <a:ext cx="11870358" cy="979314"/>
          </a:xfrm>
        </p:spPr>
        <p:txBody>
          <a:bodyPr anchor="ctr" anchorCtr="0">
            <a:spAutoFit/>
          </a:bodyPr>
          <a:lstStyle>
            <a:lvl1pPr algn="l">
              <a:defRPr sz="5438">
                <a:solidFill>
                  <a:schemeClr val="bg1"/>
                </a:solidFill>
              </a:defRPr>
            </a:lvl1pPr>
          </a:lstStyle>
          <a:p>
            <a:r>
              <a:rPr lang="en-US" dirty="0"/>
              <a:t>Click to edit title</a:t>
            </a:r>
          </a:p>
        </p:txBody>
      </p:sp>
      <p:grpSp>
        <p:nvGrpSpPr>
          <p:cNvPr id="3" name="Group 2"/>
          <p:cNvGrpSpPr/>
          <p:nvPr userDrawn="1"/>
        </p:nvGrpSpPr>
        <p:grpSpPr>
          <a:xfrm>
            <a:off x="9595017" y="5978399"/>
            <a:ext cx="2390440" cy="524130"/>
            <a:chOff x="3484562" y="4392613"/>
            <a:chExt cx="6862764" cy="1504950"/>
          </a:xfrm>
          <a:solidFill>
            <a:schemeClr val="bg1"/>
          </a:solidFill>
        </p:grpSpPr>
        <p:sp>
          <p:nvSpPr>
            <p:cNvPr id="4" name="Freeform 6"/>
            <p:cNvSpPr>
              <a:spLocks/>
            </p:cNvSpPr>
            <p:nvPr userDrawn="1"/>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2448" b="0" i="0" u="none" strike="noStrike" kern="1200" cap="none" spc="0" normalizeH="0" baseline="0" noProof="0">
                <a:ln>
                  <a:noFill/>
                </a:ln>
                <a:solidFill>
                  <a:srgbClr val="737373"/>
                </a:solidFill>
                <a:effectLst/>
                <a:uLnTx/>
                <a:uFillTx/>
                <a:latin typeface="Segoe UI Light"/>
                <a:ea typeface="+mn-ea"/>
                <a:cs typeface="+mn-cs"/>
              </a:endParaRPr>
            </a:p>
          </p:txBody>
        </p:sp>
        <p:sp>
          <p:nvSpPr>
            <p:cNvPr id="5" name="Freeform 7"/>
            <p:cNvSpPr>
              <a:spLocks/>
            </p:cNvSpPr>
            <p:nvPr userDrawn="1"/>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2448" b="0" i="0" u="none" strike="noStrike" kern="1200" cap="none" spc="0" normalizeH="0" baseline="0" noProof="0">
                <a:ln>
                  <a:noFill/>
                </a:ln>
                <a:solidFill>
                  <a:srgbClr val="737373"/>
                </a:solidFill>
                <a:effectLst/>
                <a:uLnTx/>
                <a:uFillTx/>
                <a:latin typeface="Segoe UI Light"/>
                <a:ea typeface="+mn-ea"/>
                <a:cs typeface="+mn-cs"/>
              </a:endParaRPr>
            </a:p>
          </p:txBody>
        </p:sp>
        <p:sp>
          <p:nvSpPr>
            <p:cNvPr id="6" name="Freeform 8"/>
            <p:cNvSpPr>
              <a:spLocks/>
            </p:cNvSpPr>
            <p:nvPr userDrawn="1"/>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2448" b="0" i="0" u="none" strike="noStrike" kern="1200" cap="none" spc="0" normalizeH="0" baseline="0" noProof="0">
                <a:ln>
                  <a:noFill/>
                </a:ln>
                <a:solidFill>
                  <a:srgbClr val="737373"/>
                </a:solidFill>
                <a:effectLst/>
                <a:uLnTx/>
                <a:uFillTx/>
                <a:latin typeface="Segoe UI Light"/>
                <a:ea typeface="+mn-ea"/>
                <a:cs typeface="+mn-cs"/>
              </a:endParaRPr>
            </a:p>
          </p:txBody>
        </p:sp>
        <p:sp>
          <p:nvSpPr>
            <p:cNvPr id="7" name="Freeform 9"/>
            <p:cNvSpPr>
              <a:spLocks/>
            </p:cNvSpPr>
            <p:nvPr userDrawn="1"/>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2448" b="0" i="0" u="none" strike="noStrike" kern="1200" cap="none" spc="0" normalizeH="0" baseline="0" noProof="0">
                <a:ln>
                  <a:noFill/>
                </a:ln>
                <a:solidFill>
                  <a:srgbClr val="737373"/>
                </a:solidFill>
                <a:effectLst/>
                <a:uLnTx/>
                <a:uFillTx/>
                <a:latin typeface="Segoe UI Light"/>
                <a:ea typeface="+mn-ea"/>
                <a:cs typeface="+mn-cs"/>
              </a:endParaRPr>
            </a:p>
          </p:txBody>
        </p:sp>
        <p:sp>
          <p:nvSpPr>
            <p:cNvPr id="8" name="Freeform 10"/>
            <p:cNvSpPr>
              <a:spLocks/>
            </p:cNvSpPr>
            <p:nvPr userDrawn="1"/>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2448" b="0" i="0" u="none" strike="noStrike" kern="1200" cap="none" spc="0" normalizeH="0" baseline="0" noProof="0">
                <a:ln>
                  <a:noFill/>
                </a:ln>
                <a:solidFill>
                  <a:srgbClr val="737373"/>
                </a:solidFill>
                <a:effectLst/>
                <a:uLnTx/>
                <a:uFillTx/>
                <a:latin typeface="Segoe UI Light"/>
                <a:ea typeface="+mn-ea"/>
                <a:cs typeface="+mn-cs"/>
              </a:endParaRPr>
            </a:p>
          </p:txBody>
        </p:sp>
        <p:sp>
          <p:nvSpPr>
            <p:cNvPr id="9" name="Freeform 11"/>
            <p:cNvSpPr>
              <a:spLocks/>
            </p:cNvSpPr>
            <p:nvPr userDrawn="1"/>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2448" b="0" i="0" u="none" strike="noStrike" kern="1200" cap="none" spc="0" normalizeH="0" baseline="0" noProof="0">
                <a:ln>
                  <a:noFill/>
                </a:ln>
                <a:solidFill>
                  <a:srgbClr val="737373"/>
                </a:solidFill>
                <a:effectLst/>
                <a:uLnTx/>
                <a:uFillTx/>
                <a:latin typeface="Segoe UI Light"/>
                <a:ea typeface="+mn-ea"/>
                <a:cs typeface="+mn-cs"/>
              </a:endParaRPr>
            </a:p>
          </p:txBody>
        </p:sp>
        <p:sp>
          <p:nvSpPr>
            <p:cNvPr id="10" name="Rectangle 12"/>
            <p:cNvSpPr>
              <a:spLocks noChangeArrowheads="1"/>
            </p:cNvSpPr>
            <p:nvPr userDrawn="1"/>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2448" b="0" i="0" u="none" strike="noStrike" kern="1200" cap="none" spc="0" normalizeH="0" baseline="0" noProof="0">
                <a:ln>
                  <a:noFill/>
                </a:ln>
                <a:solidFill>
                  <a:srgbClr val="737373"/>
                </a:solidFill>
                <a:effectLst/>
                <a:uLnTx/>
                <a:uFillTx/>
                <a:latin typeface="Segoe UI Light"/>
                <a:ea typeface="+mn-ea"/>
                <a:cs typeface="+mn-cs"/>
              </a:endParaRPr>
            </a:p>
          </p:txBody>
        </p:sp>
        <p:sp>
          <p:nvSpPr>
            <p:cNvPr id="11" name="Freeform 13"/>
            <p:cNvSpPr>
              <a:spLocks/>
            </p:cNvSpPr>
            <p:nvPr userDrawn="1"/>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2448" b="0" i="0" u="none" strike="noStrike" kern="1200" cap="none" spc="0" normalizeH="0" baseline="0" noProof="0">
                <a:ln>
                  <a:noFill/>
                </a:ln>
                <a:solidFill>
                  <a:srgbClr val="737373"/>
                </a:solidFill>
                <a:effectLst/>
                <a:uLnTx/>
                <a:uFillTx/>
                <a:latin typeface="Segoe UI Light"/>
                <a:ea typeface="+mn-ea"/>
                <a:cs typeface="+mn-cs"/>
              </a:endParaRPr>
            </a:p>
          </p:txBody>
        </p:sp>
        <p:sp>
          <p:nvSpPr>
            <p:cNvPr id="12" name="Freeform 14"/>
            <p:cNvSpPr>
              <a:spLocks noEditPoints="1"/>
            </p:cNvSpPr>
            <p:nvPr userDrawn="1"/>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2448" b="0" i="0" u="none" strike="noStrike" kern="1200" cap="none" spc="0" normalizeH="0" baseline="0" noProof="0">
                <a:ln>
                  <a:noFill/>
                </a:ln>
                <a:solidFill>
                  <a:srgbClr val="737373"/>
                </a:solidFill>
                <a:effectLst/>
                <a:uLnTx/>
                <a:uFillTx/>
                <a:latin typeface="Segoe UI Light"/>
                <a:ea typeface="+mn-ea"/>
                <a:cs typeface="+mn-cs"/>
              </a:endParaRPr>
            </a:p>
          </p:txBody>
        </p:sp>
        <p:sp>
          <p:nvSpPr>
            <p:cNvPr id="13" name="Freeform 15"/>
            <p:cNvSpPr>
              <a:spLocks noEditPoints="1"/>
            </p:cNvSpPr>
            <p:nvPr userDrawn="1"/>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2448" b="0" i="0" u="none" strike="noStrike" kern="1200" cap="none" spc="0" normalizeH="0" baseline="0" noProof="0">
                <a:ln>
                  <a:noFill/>
                </a:ln>
                <a:solidFill>
                  <a:srgbClr val="737373"/>
                </a:solidFill>
                <a:effectLst/>
                <a:uLnTx/>
                <a:uFillTx/>
                <a:latin typeface="Segoe UI Light"/>
                <a:ea typeface="+mn-ea"/>
                <a:cs typeface="+mn-cs"/>
              </a:endParaRPr>
            </a:p>
          </p:txBody>
        </p:sp>
        <p:sp>
          <p:nvSpPr>
            <p:cNvPr id="14" name="Freeform 16"/>
            <p:cNvSpPr>
              <a:spLocks/>
            </p:cNvSpPr>
            <p:nvPr userDrawn="1"/>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2448" b="0" i="0" u="none" strike="noStrike" kern="1200" cap="none" spc="0" normalizeH="0" baseline="0" noProof="0">
                <a:ln>
                  <a:noFill/>
                </a:ln>
                <a:solidFill>
                  <a:srgbClr val="737373"/>
                </a:solidFill>
                <a:effectLst/>
                <a:uLnTx/>
                <a:uFillTx/>
                <a:latin typeface="Segoe UI Light"/>
                <a:ea typeface="+mn-ea"/>
                <a:cs typeface="+mn-cs"/>
              </a:endParaRPr>
            </a:p>
          </p:txBody>
        </p:sp>
        <p:sp>
          <p:nvSpPr>
            <p:cNvPr id="15" name="Freeform 17"/>
            <p:cNvSpPr>
              <a:spLocks/>
            </p:cNvSpPr>
            <p:nvPr userDrawn="1"/>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2448" b="0" i="0" u="none" strike="noStrike" kern="1200" cap="none" spc="0" normalizeH="0" baseline="0" noProof="0">
                <a:ln>
                  <a:noFill/>
                </a:ln>
                <a:solidFill>
                  <a:srgbClr val="737373"/>
                </a:solidFill>
                <a:effectLst/>
                <a:uLnTx/>
                <a:uFillTx/>
                <a:latin typeface="Segoe UI Light"/>
                <a:ea typeface="+mn-ea"/>
                <a:cs typeface="+mn-cs"/>
              </a:endParaRPr>
            </a:p>
          </p:txBody>
        </p:sp>
      </p:grpSp>
    </p:spTree>
    <p:extLst>
      <p:ext uri="{BB962C8B-B14F-4D97-AF65-F5344CB8AC3E}">
        <p14:creationId xmlns:p14="http://schemas.microsoft.com/office/powerpoint/2010/main" val="334890892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60.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0"/>
            <a:ext cx="5486399" cy="1985506"/>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50"/>
            <a:ext cx="5486399" cy="1985506"/>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2529334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61.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80644582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62.xml><?xml version="1.0" encoding="utf-8"?>
<p:sldLayout xmlns:a="http://schemas.openxmlformats.org/drawingml/2006/main" xmlns:r="http://schemas.openxmlformats.org/officeDocument/2006/relationships" xmlns:p="http://schemas.openxmlformats.org/presentationml/2006/main" preserve="1" userDrawn="1">
  <p:cSld name="1_Blank">
    <p:bg>
      <p:bgPr>
        <a:solidFill>
          <a:srgbClr val="F8F8F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3182471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6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735975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6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rgbClr val="25252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3949273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6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1995931"/>
          </a:xfrm>
        </p:spPr>
        <p:txBody>
          <a:bodyPr/>
          <a:lstStyle>
            <a:lvl1pPr marL="0" indent="0">
              <a:buNone/>
              <a:defRPr sz="32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8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4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0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79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14394909"/>
      </p:ext>
    </p:extLst>
  </p:cSld>
  <p:clrMapOvr>
    <a:masterClrMapping/>
  </p:clrMapOvr>
  <p:transition>
    <p:fade/>
  </p:transition>
</p:sldLayout>
</file>

<file path=ppt/slideLayouts/slideLayout466.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7"/>
            <a:ext cx="11887199" cy="403187"/>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111"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email">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5450467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6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40" y="1212851"/>
            <a:ext cx="11887200" cy="2091819"/>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30" indent="0">
              <a:buNone/>
              <a:defRPr/>
            </a:lvl3pPr>
            <a:lvl4pPr marL="457059" indent="0">
              <a:buNone/>
              <a:defRPr/>
            </a:lvl4pPr>
            <a:lvl5pPr marL="6855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00669664"/>
      </p:ext>
    </p:extLst>
  </p:cSld>
  <p:clrMapOvr>
    <a:masterClrMapping/>
  </p:clrMapOvr>
  <p:transition>
    <p:fade/>
  </p:transition>
</p:sldLayout>
</file>

<file path=ppt/slideLayouts/slideLayout46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0" y="1212852"/>
            <a:ext cx="11887200" cy="2104201"/>
          </a:xfrm>
        </p:spPr>
        <p:txBody>
          <a:bodyPr>
            <a:spAutoFit/>
          </a:bodyPr>
          <a:lstStyle>
            <a:lvl1pPr>
              <a:defRPr sz="3598"/>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70312130"/>
      </p:ext>
    </p:extLst>
  </p:cSld>
  <p:clrMapOvr>
    <a:masterClrMapping/>
  </p:clrMapOvr>
  <p:transition>
    <p:fade/>
  </p:transition>
</p:sldLayout>
</file>

<file path=ppt/slideLayouts/slideLayout46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1" y="1212851"/>
            <a:ext cx="5486399" cy="1981080"/>
          </a:xfrm>
        </p:spPr>
        <p:txBody>
          <a:bodyPr wrap="square">
            <a:spAutoFit/>
          </a:bodyPr>
          <a:lstStyle>
            <a:lvl1pPr marL="0" indent="0">
              <a:spcBef>
                <a:spcPts val="1224"/>
              </a:spcBef>
              <a:buClr>
                <a:schemeClr val="tx1"/>
              </a:buClr>
              <a:buFont typeface="Wingdings" pitchFamily="2" charset="2"/>
              <a:buNone/>
              <a:defRPr sz="3198"/>
            </a:lvl1pPr>
            <a:lvl2pPr marL="0" indent="0">
              <a:buNone/>
              <a:defRPr sz="2000"/>
            </a:lvl2pPr>
            <a:lvl3pPr marL="231704" indent="0">
              <a:buNone/>
              <a:tabLst/>
              <a:defRPr sz="2000"/>
            </a:lvl3pPr>
            <a:lvl4pPr marL="460235" indent="0">
              <a:buNone/>
              <a:defRPr/>
            </a:lvl4pPr>
            <a:lvl5pPr marL="6855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0" y="1212851"/>
            <a:ext cx="5486399" cy="1981080"/>
          </a:xfrm>
        </p:spPr>
        <p:txBody>
          <a:bodyPr wrap="square">
            <a:spAutoFit/>
          </a:bodyPr>
          <a:lstStyle>
            <a:lvl1pPr marL="0" indent="0">
              <a:spcBef>
                <a:spcPts val="1224"/>
              </a:spcBef>
              <a:buClr>
                <a:schemeClr val="tx1"/>
              </a:buClr>
              <a:buFont typeface="Wingdings" pitchFamily="2" charset="2"/>
              <a:buNone/>
              <a:defRPr sz="3198"/>
            </a:lvl1pPr>
            <a:lvl2pPr marL="0" indent="0">
              <a:buNone/>
              <a:defRPr sz="2000"/>
            </a:lvl2pPr>
            <a:lvl3pPr marL="231704" indent="0">
              <a:buNone/>
              <a:tabLst/>
              <a:defRPr sz="2000"/>
            </a:lvl3pPr>
            <a:lvl4pPr marL="460235" indent="0">
              <a:buNone/>
              <a:defRPr/>
            </a:lvl4pPr>
            <a:lvl5pPr marL="6855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53119551"/>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0" y="1212851"/>
            <a:ext cx="11887200" cy="2217010"/>
          </a:xfrm>
        </p:spPr>
        <p:txBody>
          <a:bodyPr>
            <a:spAutoFit/>
          </a:bodyPr>
          <a:lstStyle>
            <a:lvl3pPr>
              <a:defRPr sz="2399"/>
            </a:lvl3pPr>
            <a:lvl4pPr>
              <a:defRPr sz="1999"/>
            </a:lvl4pPr>
            <a:lvl5pPr>
              <a:defRPr sz="1999"/>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8892881"/>
      </p:ext>
    </p:extLst>
  </p:cSld>
  <p:clrMapOvr>
    <a:masterClrMapping/>
  </p:clrMapOvr>
  <p:transition>
    <p:fade/>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1" y="1212852"/>
            <a:ext cx="5486399" cy="2491871"/>
          </a:xfrm>
        </p:spPr>
        <p:txBody>
          <a:bodyPr wrap="square">
            <a:spAutoFit/>
          </a:bodyPr>
          <a:lstStyle>
            <a:lvl1pPr marL="287251" indent="-287251">
              <a:spcBef>
                <a:spcPts val="1224"/>
              </a:spcBef>
              <a:buClr>
                <a:schemeClr val="tx1"/>
              </a:buClr>
              <a:buFont typeface="Arial" pitchFamily="34" charset="0"/>
              <a:buChar char="•"/>
              <a:defRPr sz="3198"/>
            </a:lvl1pPr>
            <a:lvl2pPr marL="531003" indent="-233123">
              <a:defRPr sz="2400"/>
            </a:lvl2pPr>
            <a:lvl3pPr marL="699371" indent="-168367">
              <a:tabLst/>
              <a:defRPr sz="2000"/>
            </a:lvl3pPr>
            <a:lvl4pPr marL="880687" indent="-181317">
              <a:defRPr/>
            </a:lvl4pPr>
            <a:lvl5pPr marL="1049056" indent="-168367">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0" y="1212852"/>
            <a:ext cx="5486399" cy="2491871"/>
          </a:xfrm>
        </p:spPr>
        <p:txBody>
          <a:bodyPr wrap="square">
            <a:spAutoFit/>
          </a:bodyPr>
          <a:lstStyle>
            <a:lvl1pPr marL="287251" indent="-287251">
              <a:spcBef>
                <a:spcPts val="1224"/>
              </a:spcBef>
              <a:buClr>
                <a:schemeClr val="tx1"/>
              </a:buClr>
              <a:buFont typeface="Arial" pitchFamily="34" charset="0"/>
              <a:buChar char="•"/>
              <a:defRPr sz="3198"/>
            </a:lvl1pPr>
            <a:lvl2pPr marL="531003" indent="-233123">
              <a:defRPr sz="2400"/>
            </a:lvl2pPr>
            <a:lvl3pPr marL="699371" indent="-168367">
              <a:tabLst/>
              <a:defRPr sz="2000"/>
            </a:lvl3pPr>
            <a:lvl4pPr marL="880687" indent="-181317">
              <a:defRPr/>
            </a:lvl4pPr>
            <a:lvl5pPr marL="1049056" indent="-168367">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92937234"/>
      </p:ext>
    </p:extLst>
  </p:cSld>
  <p:clrMapOvr>
    <a:masterClrMapping/>
  </p:clrMapOvr>
  <p:transition>
    <p:fade/>
  </p:transition>
</p:sldLayout>
</file>

<file path=ppt/slideLayouts/slideLayout47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780917109"/>
      </p:ext>
    </p:extLst>
  </p:cSld>
  <p:clrMapOvr>
    <a:masterClrMapping/>
  </p:clrMapOvr>
  <p:transition>
    <p:fade/>
  </p:transition>
</p:sldLayout>
</file>

<file path=ppt/slideLayouts/slideLayout47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04385476"/>
      </p:ext>
    </p:extLst>
  </p:cSld>
  <p:clrMapOvr>
    <a:masterClrMapping/>
  </p:clrMapOvr>
  <p:transition>
    <p:fade/>
  </p:transition>
</p:sldLayout>
</file>

<file path=ppt/slideLayouts/slideLayout47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33828692"/>
      </p:ext>
    </p:extLst>
  </p:cSld>
  <p:clrMapOvr>
    <a:masterClrMapping/>
  </p:clrMapOvr>
  <p:transition>
    <p:fade/>
  </p:transition>
</p:sldLayout>
</file>

<file path=ppt/slideLayouts/slideLayout47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33868038"/>
      </p:ext>
    </p:extLst>
  </p:cSld>
  <p:clrMapOvr>
    <a:masterClrMapping/>
  </p:clrMapOvr>
  <p:transition>
    <p:fade/>
  </p:transition>
</p:sldLayout>
</file>

<file path=ppt/slideLayouts/slideLayout475.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89408511"/>
      </p:ext>
    </p:extLst>
  </p:cSld>
  <p:clrMapOvr>
    <a:masterClrMapping/>
  </p:clrMapOvr>
  <p:transition>
    <p:fade/>
  </p:transition>
</p:sldLayout>
</file>

<file path=ppt/slideLayouts/slideLayout47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6" tIns="46626" rIns="46626" bIns="46626" numCol="1" spcCol="0" rtlCol="0" fromWordArt="0" anchor="ctr" anchorCtr="0" forceAA="0" compatLnSpc="1">
            <a:prstTxWarp prst="textNoShape">
              <a:avLst/>
            </a:prstTxWarp>
            <a:noAutofit/>
          </a:bodyPr>
          <a:lstStyle/>
          <a:p>
            <a:pPr marL="0" marR="0" lvl="0" indent="0" algn="ctr" defTabSz="932186"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74642" y="1221159"/>
            <a:ext cx="11887198" cy="2062521"/>
          </a:xfrm>
        </p:spPr>
        <p:txBody>
          <a:bodyPr/>
          <a:lstStyle>
            <a:lvl1pPr marL="0" indent="0">
              <a:buNone/>
              <a:defRPr sz="3298">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4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42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31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67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07243771"/>
      </p:ext>
    </p:extLst>
  </p:cSld>
  <p:clrMapOvr>
    <a:masterClrMapping/>
  </p:clrMapOvr>
  <p:transition>
    <p:fade/>
  </p:transition>
</p:sldLayout>
</file>

<file path=ppt/slideLayouts/slideLayout477.xml><?xml version="1.0" encoding="utf-8"?>
<p:sldLayout xmlns:a="http://schemas.openxmlformats.org/drawingml/2006/main" xmlns:r="http://schemas.openxmlformats.org/officeDocument/2006/relationships" xmlns:p="http://schemas.openxmlformats.org/presentationml/2006/main"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7788775"/>
      </p:ext>
    </p:extLst>
  </p:cSld>
  <p:clrMapOvr>
    <a:masterClrMapping/>
  </p:clrMapOvr>
  <p:transition>
    <p:fade/>
  </p:transition>
</p:sldLayout>
</file>

<file path=ppt/slideLayouts/slideLayout47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56607735"/>
      </p:ext>
    </p:extLst>
  </p:cSld>
  <p:clrMapOvr>
    <a:masterClrMapping/>
  </p:clrMapOvr>
  <p:transition>
    <p:fade/>
  </p:transition>
</p:sldLayout>
</file>

<file path=ppt/slideLayouts/slideLayout47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2025170"/>
          </a:xfrm>
        </p:spPr>
        <p:txBody>
          <a:bodyPr>
            <a:spAutoFit/>
          </a:bodyPr>
          <a:lstStyle>
            <a:lvl1pPr>
              <a:defRPr sz="3599"/>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41761353"/>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4" name="Content Placeholder 3"/>
          <p:cNvSpPr>
            <a:spLocks noGrp="1"/>
          </p:cNvSpPr>
          <p:nvPr>
            <p:ph sz="quarter" idx="14" hasCustomPrompt="1"/>
          </p:nvPr>
        </p:nvSpPr>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hasCustomPrompt="1"/>
          </p:nvPr>
        </p:nvSpPr>
        <p:spPr/>
        <p:txBody>
          <a:bodyPr/>
          <a:lstStyle/>
          <a:p>
            <a:r>
              <a:rPr lang="en-US" dirty="0"/>
              <a:t>Click to edit title</a:t>
            </a:r>
          </a:p>
        </p:txBody>
      </p:sp>
      <p:sp>
        <p:nvSpPr>
          <p:cNvPr id="8" name="Text Placeholder 2"/>
          <p:cNvSpPr>
            <a:spLocks noGrp="1"/>
          </p:cNvSpPr>
          <p:nvPr>
            <p:ph type="body" sz="quarter" idx="13" hasCustomPrompt="1"/>
          </p:nvPr>
        </p:nvSpPr>
        <p:spPr>
          <a:xfrm>
            <a:off x="274210" y="6357596"/>
            <a:ext cx="11888061" cy="339016"/>
          </a:xfrm>
        </p:spPr>
        <p:txBody>
          <a:bodyPr anchor="b" anchorCtr="0">
            <a:spAutoFit/>
          </a:bodyPr>
          <a:lstStyle>
            <a:lvl1pPr>
              <a:spcBef>
                <a:spcPts val="0"/>
              </a:spcBef>
              <a:defRPr sz="816" b="0">
                <a:solidFill>
                  <a:schemeClr val="tx1"/>
                </a:solidFill>
                <a:latin typeface="+mn-lt"/>
              </a:defRPr>
            </a:lvl1pPr>
            <a:lvl2pPr>
              <a:defRPr sz="816" b="0">
                <a:solidFill>
                  <a:schemeClr val="tx1"/>
                </a:solidFill>
              </a:defRPr>
            </a:lvl2pPr>
            <a:lvl3pPr>
              <a:defRPr sz="816" b="0">
                <a:solidFill>
                  <a:schemeClr val="tx1"/>
                </a:solidFill>
              </a:defRPr>
            </a:lvl3pPr>
            <a:lvl4pPr>
              <a:defRPr sz="816" b="0">
                <a:solidFill>
                  <a:schemeClr val="tx1"/>
                </a:solidFill>
              </a:defRPr>
            </a:lvl4pPr>
            <a:lvl5pPr>
              <a:defRPr sz="816" b="0">
                <a:solidFill>
                  <a:schemeClr val="tx1"/>
                </a:solidFill>
              </a:defRPr>
            </a:lvl5pPr>
          </a:lstStyle>
          <a:p>
            <a:pPr lvl="0"/>
            <a:r>
              <a:rPr lang="en-US" dirty="0"/>
              <a:t>Footnote</a:t>
            </a:r>
          </a:p>
        </p:txBody>
      </p:sp>
    </p:spTree>
    <p:extLst>
      <p:ext uri="{BB962C8B-B14F-4D97-AF65-F5344CB8AC3E}">
        <p14:creationId xmlns:p14="http://schemas.microsoft.com/office/powerpoint/2010/main" val="3324293764"/>
      </p:ext>
    </p:extLst>
  </p:cSld>
  <p:clrMapOvr>
    <a:masterClrMapping/>
  </p:clrMapOvr>
  <p:transition>
    <p:fade/>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56440475"/>
      </p:ext>
    </p:extLst>
  </p:cSld>
  <p:clrMapOvr>
    <a:masterClrMapping/>
  </p:clrMapOvr>
  <p:transition>
    <p:fade/>
  </p:transition>
</p:sldLayout>
</file>

<file path=ppt/slideLayouts/slideLayout48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64187036"/>
      </p:ext>
    </p:extLst>
  </p:cSld>
  <p:clrMapOvr>
    <a:masterClrMapping/>
  </p:clrMapOvr>
  <p:transition>
    <p:fade/>
  </p:transition>
</p:sldLayout>
</file>

<file path=ppt/slideLayouts/slideLayout48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051174383"/>
      </p:ext>
    </p:extLst>
  </p:cSld>
  <p:clrMapOvr>
    <a:masterClrMapping/>
  </p:clrMapOvr>
  <p:transition>
    <p:fade/>
  </p:transition>
</p:sldLayout>
</file>

<file path=ppt/slideLayouts/slideLayout483.xml><?xml version="1.0" encoding="utf-8"?>
<p:sldLayout xmlns:a="http://schemas.openxmlformats.org/drawingml/2006/main" xmlns:r="http://schemas.openxmlformats.org/officeDocument/2006/relationships" xmlns:p="http://schemas.openxmlformats.org/presentationml/2006/main" preserve="1" userDrawn="1">
  <p:cSld name="50-50 Right Photo Layou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41426"/>
            <a:ext cx="5486399" cy="2012859"/>
          </a:xfrm>
        </p:spPr>
        <p:txBody>
          <a:bodyPr>
            <a:spAutoFit/>
          </a:bodyPr>
          <a:lstStyle>
            <a:lvl1pPr>
              <a:defRPr sz="659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cstate="email">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5662674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8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63998338"/>
      </p:ext>
    </p:extLst>
  </p:cSld>
  <p:clrMapOvr>
    <a:masterClrMapping/>
  </p:clrMapOvr>
  <p:transition>
    <p:fade/>
  </p:transition>
</p:sldLayout>
</file>

<file path=ppt/slideLayouts/slideLayout48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69510090"/>
      </p:ext>
    </p:extLst>
  </p:cSld>
  <p:clrMapOvr>
    <a:masterClrMapping/>
  </p:clrMapOvr>
  <p:transition>
    <p:fade/>
  </p:transition>
</p:sldLayout>
</file>

<file path=ppt/slideLayouts/slideLayout486.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68304405"/>
      </p:ext>
    </p:extLst>
  </p:cSld>
  <p:clrMapOvr>
    <a:masterClrMapping/>
  </p:clrMapOvr>
  <p:transition>
    <p:fade/>
  </p:transition>
</p:sldLayout>
</file>

<file path=ppt/slideLayouts/slideLayout487.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16765902"/>
      </p:ext>
    </p:extLst>
  </p:cSld>
  <p:clrMapOvr>
    <a:masterClrMapping/>
  </p:clrMapOvr>
  <p:transition>
    <p:fade/>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1995931"/>
          </a:xfrm>
        </p:spPr>
        <p:txBody>
          <a:bodyPr/>
          <a:lstStyle>
            <a:lvl1pPr marL="0" indent="0">
              <a:buNone/>
              <a:defRPr sz="32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8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4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0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79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39614249"/>
      </p:ext>
    </p:extLst>
  </p:cSld>
  <p:clrMapOvr>
    <a:masterClrMapping/>
  </p:clrMapOvr>
  <p:transition>
    <p:fade/>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1527620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1_Title and Content NO LOGO">
    <p:spTree>
      <p:nvGrpSpPr>
        <p:cNvPr id="1" name=""/>
        <p:cNvGrpSpPr/>
        <p:nvPr/>
      </p:nvGrpSpPr>
      <p:grpSpPr>
        <a:xfrm>
          <a:off x="0" y="0"/>
          <a:ext cx="0" cy="0"/>
          <a:chOff x="0" y="0"/>
          <a:chExt cx="0" cy="0"/>
        </a:xfrm>
      </p:grpSpPr>
      <p:sp>
        <p:nvSpPr>
          <p:cNvPr id="4" name="Content Placeholder 3"/>
          <p:cNvSpPr>
            <a:spLocks noGrp="1"/>
          </p:cNvSpPr>
          <p:nvPr>
            <p:ph sz="quarter" idx="14" hasCustomPrompt="1"/>
          </p:nvPr>
        </p:nvSpPr>
        <p:spPr>
          <a:xfrm>
            <a:off x="274640" y="1211264"/>
            <a:ext cx="11887200" cy="5167670"/>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hasCustomPrompt="1"/>
          </p:nvPr>
        </p:nvSpPr>
        <p:spPr/>
        <p:txBody>
          <a:bodyPr/>
          <a:lstStyle/>
          <a:p>
            <a:r>
              <a:rPr lang="en-US" dirty="0"/>
              <a:t>Click to edit title</a:t>
            </a:r>
          </a:p>
        </p:txBody>
      </p:sp>
      <p:pic>
        <p:nvPicPr>
          <p:cNvPr id="5" name="Picture 4"/>
          <p:cNvPicPr>
            <a:picLocks noChangeAspect="1"/>
          </p:cNvPicPr>
          <p:nvPr userDrawn="1"/>
        </p:nvPicPr>
        <p:blipFill>
          <a:blip r:embed="rId2" cstate="email">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273163" y="6545324"/>
            <a:ext cx="361094" cy="361043"/>
          </a:xfrm>
          <a:prstGeom prst="rect">
            <a:avLst/>
          </a:prstGeom>
        </p:spPr>
      </p:pic>
    </p:spTree>
    <p:extLst>
      <p:ext uri="{BB962C8B-B14F-4D97-AF65-F5344CB8AC3E}">
        <p14:creationId xmlns:p14="http://schemas.microsoft.com/office/powerpoint/2010/main" val="1415659207"/>
      </p:ext>
    </p:extLst>
  </p:cSld>
  <p:clrMapOvr>
    <a:masterClrMapping/>
  </p:clrMapOvr>
  <p:transition>
    <p:fade/>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2491916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91.xml><?xml version="1.0" encoding="utf-8"?>
<p:sldLayout xmlns:a="http://schemas.openxmlformats.org/drawingml/2006/main" xmlns:r="http://schemas.openxmlformats.org/officeDocument/2006/relationships" xmlns:p="http://schemas.openxmlformats.org/presentationml/2006/main" preserve="1" userDrawn="1">
  <p:cSld name="3_Title Slide Photo_Option">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3360"/>
            <a:ext cx="12436475" cy="6997886"/>
          </a:xfrm>
          <a:prstGeom prst="rect">
            <a:avLst/>
          </a:prstGeom>
        </p:spPr>
      </p:pic>
      <p:sp>
        <p:nvSpPr>
          <p:cNvPr id="15" name="Rectangle 14"/>
          <p:cNvSpPr/>
          <p:nvPr userDrawn="1"/>
        </p:nvSpPr>
        <p:spPr bwMode="auto">
          <a:xfrm>
            <a:off x="0" y="-1"/>
            <a:ext cx="12436477" cy="6994525"/>
          </a:xfrm>
          <a:prstGeom prst="rect">
            <a:avLst/>
          </a:prstGeom>
          <a:gradFill flip="none" rotWithShape="1">
            <a:gsLst>
              <a:gs pos="21000">
                <a:schemeClr val="bg1">
                  <a:alpha val="70000"/>
                </a:schemeClr>
              </a:gs>
              <a:gs pos="60000">
                <a:schemeClr val="bg1">
                  <a:alpha val="18000"/>
                </a:scheme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74638" y="2119137"/>
            <a:ext cx="6400800" cy="3664099"/>
          </a:xfrm>
          <a:prstGeom prst="rect">
            <a:avLst/>
          </a:prstGeom>
          <a:solidFill>
            <a:srgbClr val="002050">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2119152"/>
            <a:ext cx="6400736"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50" y="3954437"/>
            <a:ext cx="6402388"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a:t>Speaker Name</a:t>
            </a:r>
          </a:p>
        </p:txBody>
      </p:sp>
      <p:grpSp>
        <p:nvGrpSpPr>
          <p:cNvPr id="7" name="Group 6"/>
          <p:cNvGrpSpPr>
            <a:grpSpLocks noChangeAspect="1"/>
          </p:cNvGrpSpPr>
          <p:nvPr userDrawn="1"/>
        </p:nvGrpSpPr>
        <p:grpSpPr bwMode="gray">
          <a:xfrm>
            <a:off x="457200" y="479425"/>
            <a:ext cx="1681413" cy="360979"/>
            <a:chOff x="457200" y="1643393"/>
            <a:chExt cx="4492753" cy="964540"/>
          </a:xfrm>
        </p:grpSpPr>
        <p:pic>
          <p:nvPicPr>
            <p:cNvPr id="10" name="Picture 9"/>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gray">
            <a:xfrm>
              <a:off x="457200" y="1643393"/>
              <a:ext cx="964540" cy="964540"/>
            </a:xfrm>
            <a:prstGeom prst="rect">
              <a:avLst/>
            </a:prstGeom>
          </p:spPr>
        </p:pic>
        <p:sp>
          <p:nvSpPr>
            <p:cNvPr id="11"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26866286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74702" y="2117165"/>
            <a:ext cx="8229535" cy="1828800"/>
          </a:xfrm>
          <a:noFill/>
        </p:spPr>
        <p:txBody>
          <a:bodyPr lIns="146304" tIns="91440" rIns="146304" bIns="91440" anchor="t" anchorCtr="0"/>
          <a:lstStyle>
            <a:lvl1pPr>
              <a:defRPr sz="5400" spc="-100" baseline="0">
                <a:gradFill>
                  <a:gsLst>
                    <a:gs pos="3333">
                      <a:schemeClr val="tx2"/>
                    </a:gs>
                    <a:gs pos="39000">
                      <a:schemeClr val="tx2"/>
                    </a:gs>
                  </a:gsLst>
                  <a:lin ang="5400000" scaled="0"/>
                </a:gradFill>
              </a:defRPr>
            </a:lvl1pPr>
          </a:lstStyle>
          <a:p>
            <a:r>
              <a:rPr lang="en-US"/>
              <a:t>Presentation title</a:t>
            </a:r>
          </a:p>
        </p:txBody>
      </p:sp>
      <p:grpSp>
        <p:nvGrpSpPr>
          <p:cNvPr id="8" name="Group 7"/>
          <p:cNvGrpSpPr>
            <a:grpSpLocks noChangeAspect="1"/>
          </p:cNvGrpSpPr>
          <p:nvPr userDrawn="1"/>
        </p:nvGrpSpPr>
        <p:grpSpPr bwMode="gray">
          <a:xfrm>
            <a:off x="472817" y="6154121"/>
            <a:ext cx="1681413" cy="360979"/>
            <a:chOff x="457200" y="1643393"/>
            <a:chExt cx="4492753" cy="964540"/>
          </a:xfrm>
        </p:grpSpPr>
        <p:pic>
          <p:nvPicPr>
            <p:cNvPr id="10" name="Picture 9"/>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gray">
            <a:xfrm>
              <a:off x="457200" y="1643393"/>
              <a:ext cx="964540" cy="964540"/>
            </a:xfrm>
            <a:prstGeom prst="rect">
              <a:avLst/>
            </a:prstGeom>
          </p:spPr>
        </p:pic>
        <p:sp>
          <p:nvSpPr>
            <p:cNvPr id="13"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81364467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9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97364632"/>
      </p:ext>
    </p:extLst>
  </p:cSld>
  <p:clrMapOvr>
    <a:masterClrMapping/>
  </p:clrMapOvr>
  <p:transition>
    <p:fade/>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33755509"/>
      </p:ext>
    </p:extLst>
  </p:cSld>
  <p:clrMapOvr>
    <a:masterClrMapping/>
  </p:clrMapOvr>
  <p:transition>
    <p:fade/>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93920908"/>
      </p:ext>
    </p:extLst>
  </p:cSld>
  <p:clrMapOvr>
    <a:masterClrMapping/>
  </p:clrMapOvr>
  <p:transition>
    <p:fade/>
  </p:transition>
</p:sldLayout>
</file>

<file path=ppt/slideLayouts/slideLayout49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07933407"/>
      </p:ext>
    </p:extLst>
  </p:cSld>
  <p:clrMapOvr>
    <a:masterClrMapping/>
  </p:clrMapOvr>
  <p:transition>
    <p:fade/>
  </p:transition>
</p:sldLayout>
</file>

<file path=ppt/slideLayouts/slideLayout49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925662"/>
      </p:ext>
    </p:extLst>
  </p:cSld>
  <p:clrMapOvr>
    <a:masterClrMapping/>
  </p:clrMapOvr>
  <p:transition>
    <p:fade/>
  </p:transition>
</p:sldLayout>
</file>

<file path=ppt/slideLayouts/slideLayout49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20574420"/>
      </p:ext>
    </p:extLst>
  </p:cSld>
  <p:clrMapOvr>
    <a:masterClrMapping/>
  </p:clrMapOvr>
  <p:transition>
    <p:fade/>
  </p:transition>
</p:sldLayout>
</file>

<file path=ppt/slideLayouts/slideLayout49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62379696"/>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amp; 2-color Non-bulleted text">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bg1"/>
                    </a:gs>
                    <a:gs pos="100000">
                      <a:schemeClr val="bg1"/>
                    </a:gs>
                  </a:gsLst>
                  <a:lin ang="5400000" scaled="0"/>
                </a:gradFill>
              </a:defRPr>
            </a:lvl1pPr>
          </a:lstStyle>
          <a:p>
            <a:r>
              <a:rPr lang="en-US" dirty="0"/>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bg1"/>
                    </a:gs>
                    <a:gs pos="99000">
                      <a:schemeClr val="bg1"/>
                    </a:gs>
                  </a:gsLst>
                  <a:lin ang="5400000" scaled="0"/>
                </a:gradFill>
              </a:defRPr>
            </a:lvl1pPr>
            <a:lvl2pPr marL="0" indent="0">
              <a:buFontTx/>
              <a:buNone/>
              <a:defRPr sz="2000">
                <a:gradFill>
                  <a:gsLst>
                    <a:gs pos="1250">
                      <a:schemeClr val="bg1"/>
                    </a:gs>
                    <a:gs pos="99000">
                      <a:schemeClr val="bg1"/>
                    </a:gs>
                  </a:gsLst>
                  <a:lin ang="5400000" scaled="0"/>
                </a:gradFill>
              </a:defRPr>
            </a:lvl2pPr>
            <a:lvl3pPr marL="228600" indent="0">
              <a:buNone/>
              <a:defRPr>
                <a:gradFill>
                  <a:gsLst>
                    <a:gs pos="1250">
                      <a:schemeClr val="bg1"/>
                    </a:gs>
                    <a:gs pos="99000">
                      <a:schemeClr val="bg1"/>
                    </a:gs>
                  </a:gsLst>
                  <a:lin ang="5400000" scaled="0"/>
                </a:gradFill>
              </a:defRPr>
            </a:lvl3pPr>
            <a:lvl4pPr marL="457200" indent="0">
              <a:buNone/>
              <a:defRPr>
                <a:gradFill>
                  <a:gsLst>
                    <a:gs pos="1250">
                      <a:schemeClr val="bg1"/>
                    </a:gs>
                    <a:gs pos="99000">
                      <a:schemeClr val="bg1"/>
                    </a:gs>
                  </a:gsLst>
                  <a:lin ang="5400000" scaled="0"/>
                </a:gradFill>
              </a:defRPr>
            </a:lvl4pPr>
            <a:lvl5pPr marL="685800" indent="0">
              <a:buNone/>
              <a:defRPr>
                <a:gradFill>
                  <a:gsLst>
                    <a:gs pos="1250">
                      <a:schemeClr val="bg1"/>
                    </a:gs>
                    <a:gs pos="99000">
                      <a:schemeClr val="bg1"/>
                    </a:gs>
                  </a:gsLst>
                  <a:lin ang="5400000" scaled="0"/>
                </a:gra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Footer Placeholder 2"/>
          <p:cNvSpPr>
            <a:spLocks noGrp="1"/>
          </p:cNvSpPr>
          <p:nvPr>
            <p:ph type="ftr" sz="quarter" idx="3"/>
          </p:nvPr>
        </p:nvSpPr>
        <p:spPr>
          <a:xfrm>
            <a:off x="0" y="6623050"/>
            <a:ext cx="4197350" cy="371475"/>
          </a:xfrm>
          <a:prstGeom prst="rect">
            <a:avLst/>
          </a:prstGeom>
        </p:spPr>
        <p:txBody>
          <a:bodyPr vert="horz" lIns="182880" tIns="45720" rIns="182880" bIns="45720" rtlCol="0" anchor="ctr"/>
          <a:lstStyle>
            <a:lvl1pPr algn="l">
              <a:defRPr sz="1000">
                <a:solidFill>
                  <a:schemeClr val="bg1"/>
                </a:solidFill>
              </a:defRPr>
            </a:lvl1pPr>
          </a:lstStyle>
          <a:p>
            <a:r>
              <a:rPr lang="en-US">
                <a:solidFill>
                  <a:srgbClr val="FFFFFF"/>
                </a:solidFill>
              </a:rPr>
              <a:t>Windows 10 Product Overview</a:t>
            </a:r>
            <a:endParaRPr lang="en-US" dirty="0">
              <a:solidFill>
                <a:srgbClr val="FFFFFF"/>
              </a:solidFill>
            </a:endParaRPr>
          </a:p>
        </p:txBody>
      </p:sp>
      <p:sp>
        <p:nvSpPr>
          <p:cNvPr id="5" name="Slide Number Placeholder 5"/>
          <p:cNvSpPr>
            <a:spLocks noGrp="1"/>
          </p:cNvSpPr>
          <p:nvPr>
            <p:ph type="sldNum" sz="quarter" idx="4"/>
          </p:nvPr>
        </p:nvSpPr>
        <p:spPr>
          <a:xfrm>
            <a:off x="9639300" y="6623050"/>
            <a:ext cx="2797175" cy="371475"/>
          </a:xfrm>
          <a:prstGeom prst="rect">
            <a:avLst/>
          </a:prstGeom>
        </p:spPr>
        <p:txBody>
          <a:bodyPr vert="horz" lIns="182880" tIns="45720" rIns="182880" bIns="45720" rtlCol="0" anchor="ctr"/>
          <a:lstStyle>
            <a:lvl1pPr algn="r">
              <a:defRPr sz="1000">
                <a:solidFill>
                  <a:schemeClr val="bg1"/>
                </a:solidFill>
              </a:defRPr>
            </a:lvl1pPr>
          </a:lstStyle>
          <a:p>
            <a:fld id="{6503E857-4F15-4ECA-BD4D-D22AAAB9E67A}" type="slidenum">
              <a:rPr lang="en-US" smtClean="0">
                <a:solidFill>
                  <a:srgbClr val="FFFFFF"/>
                </a:solidFill>
              </a:rPr>
              <a:pPr/>
              <a:t>‹#›</a:t>
            </a:fld>
            <a:endParaRPr lang="en-US" dirty="0">
              <a:solidFill>
                <a:srgbClr val="FFFFFF"/>
              </a:solidFill>
            </a:endParaRPr>
          </a:p>
        </p:txBody>
      </p:sp>
    </p:spTree>
    <p:extLst>
      <p:ext uri="{BB962C8B-B14F-4D97-AF65-F5344CB8AC3E}">
        <p14:creationId xmlns:p14="http://schemas.microsoft.com/office/powerpoint/2010/main" val="901936640"/>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7"/>
          </a:xfrm>
          <a:noFill/>
        </p:spPr>
        <p:txBody>
          <a:bodyPr lIns="146304" tIns="91440" rIns="146304" bIns="91440" anchor="t" anchorCtr="0"/>
          <a:lstStyle>
            <a:lvl1pPr>
              <a:defRPr sz="5400" spc="-101"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3" y="3955788"/>
            <a:ext cx="7315137" cy="1828008"/>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457200" y="6149341"/>
            <a:ext cx="1707456" cy="365760"/>
          </a:xfrm>
          <a:prstGeom prst="rect">
            <a:avLst/>
          </a:prstGeom>
        </p:spPr>
      </p:pic>
      <p:sp>
        <p:nvSpPr>
          <p:cNvPr id="8" name="Rectangle 7"/>
          <p:cNvSpPr/>
          <p:nvPr userDrawn="1"/>
        </p:nvSpPr>
        <p:spPr bwMode="auto">
          <a:xfrm>
            <a:off x="457201" y="479426"/>
            <a:ext cx="2101977" cy="401542"/>
          </a:xfrm>
          <a:prstGeom prst="rect">
            <a:avLst/>
          </a:prstGeom>
          <a:noFill/>
          <a:ln w="6350" cap="sq">
            <a:solidFill>
              <a:schemeClr val="tx1"/>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365" rtl="0" eaLnBrk="1" fontAlgn="base" latinLnBrk="0" hangingPunct="1">
              <a:lnSpc>
                <a:spcPct val="90000"/>
              </a:lnSpc>
              <a:spcBef>
                <a:spcPct val="0"/>
              </a:spcBef>
              <a:spcAft>
                <a:spcPct val="0"/>
              </a:spcAft>
              <a:buClrTx/>
              <a:buSzTx/>
              <a:buFontTx/>
              <a:buNone/>
              <a:tabLst/>
              <a:defRPr/>
            </a:pPr>
            <a:r>
              <a:rPr kumimoji="0" lang="en-US" sz="2800" b="0" i="0" u="none" strike="noStrike" kern="1200" cap="none" spc="0" normalizeH="0" baseline="0" noProof="0" dirty="0">
                <a:ln>
                  <a:noFill/>
                </a:ln>
                <a:gradFill>
                  <a:gsLst>
                    <a:gs pos="51515">
                      <a:srgbClr val="FFFFFF"/>
                    </a:gs>
                    <a:gs pos="43000">
                      <a:srgbClr val="FFFFFF"/>
                    </a:gs>
                  </a:gsLst>
                  <a:lin ang="5400000" scaled="1"/>
                </a:gradFill>
                <a:effectLst/>
                <a:uLnTx/>
                <a:uFillTx/>
                <a:latin typeface="Segoe UI"/>
                <a:ea typeface="Segoe UI" pitchFamily="34" charset="0"/>
                <a:cs typeface="Segoe UI" pitchFamily="34" charset="0"/>
              </a:rPr>
              <a:t>Product logo</a:t>
            </a:r>
          </a:p>
        </p:txBody>
      </p:sp>
      <p:sp>
        <p:nvSpPr>
          <p:cNvPr id="10" name="Rectangle 9"/>
          <p:cNvSpPr/>
          <p:nvPr userDrawn="1"/>
        </p:nvSpPr>
        <p:spPr bwMode="auto">
          <a:xfrm>
            <a:off x="457201" y="880969"/>
            <a:ext cx="2101977" cy="277098"/>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365" rtl="0" eaLnBrk="1" fontAlgn="base" latinLnBrk="0" hangingPunct="1">
              <a:lnSpc>
                <a:spcPct val="90000"/>
              </a:lnSpc>
              <a:spcBef>
                <a:spcPct val="0"/>
              </a:spcBef>
              <a:spcAft>
                <a:spcPct val="0"/>
              </a:spcAft>
              <a:buClrTx/>
              <a:buSzTx/>
              <a:buFontTx/>
              <a:buNone/>
              <a:tabLst/>
              <a:defRPr/>
            </a:pPr>
            <a:r>
              <a:rPr kumimoji="0" lang="en-US" sz="1399" b="0" i="0" u="none" strike="noStrike" kern="1200" cap="none" spc="0" normalizeH="0" baseline="0" noProof="0" dirty="0">
                <a:ln>
                  <a:noFill/>
                </a:ln>
                <a:gradFill>
                  <a:gsLst>
                    <a:gs pos="51515">
                      <a:srgbClr val="FFFFFF"/>
                    </a:gs>
                    <a:gs pos="43000">
                      <a:srgbClr val="FFFFFF"/>
                    </a:gs>
                  </a:gsLst>
                  <a:lin ang="5400000" scaled="1"/>
                </a:gradFill>
                <a:effectLst/>
                <a:uLnTx/>
                <a:uFillTx/>
                <a:latin typeface="Segoe UI"/>
                <a:ea typeface="Segoe UI" pitchFamily="34" charset="0"/>
                <a:cs typeface="Segoe UI" pitchFamily="34" charset="0"/>
              </a:rPr>
              <a:t>Update on slide master</a:t>
            </a:r>
          </a:p>
        </p:txBody>
      </p:sp>
    </p:spTree>
    <p:extLst>
      <p:ext uri="{BB962C8B-B14F-4D97-AF65-F5344CB8AC3E}">
        <p14:creationId xmlns:p14="http://schemas.microsoft.com/office/powerpoint/2010/main" val="288278253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0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09856053"/>
      </p:ext>
    </p:extLst>
  </p:cSld>
  <p:clrMapOvr>
    <a:masterClrMapping/>
  </p:clrMapOvr>
  <p:transition>
    <p:fade/>
  </p:transition>
</p:sldLayout>
</file>

<file path=ppt/slideLayouts/slideLayout50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28889964"/>
      </p:ext>
    </p:extLst>
  </p:cSld>
  <p:clrMapOvr>
    <a:masterClrMapping/>
  </p:clrMapOvr>
  <p:transition>
    <p:fade/>
  </p:transition>
</p:sldLayout>
</file>

<file path=ppt/slideLayouts/slideLayout50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30204259"/>
      </p:ext>
    </p:extLst>
  </p:cSld>
  <p:clrMapOvr>
    <a:masterClrMapping/>
  </p:clrMapOvr>
  <p:transition>
    <p:fade/>
  </p:transition>
</p:sldLayout>
</file>

<file path=ppt/slideLayouts/slideLayout50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039169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0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899468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05.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669159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06.xml><?xml version="1.0" encoding="utf-8"?>
<p:sldLayout xmlns:a="http://schemas.openxmlformats.org/drawingml/2006/main" xmlns:r="http://schemas.openxmlformats.org/officeDocument/2006/relationships" xmlns:p="http://schemas.openxmlformats.org/presentationml/2006/main" userDrawn="1">
  <p:cSld name="1_Two Column Bullet text 1st level color">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770">
                      <a:schemeClr val="bg1"/>
                    </a:gs>
                    <a:gs pos="24000">
                      <a:schemeClr val="bg1"/>
                    </a:gs>
                  </a:gsLst>
                  <a:lin ang="5400000" scaled="0"/>
                </a:gradFill>
              </a:defRPr>
            </a:lvl1pPr>
          </a:lstStyle>
          <a:p>
            <a:r>
              <a:rPr lang="en-US" dirty="0"/>
              <a:t>Click to edit Master title style</a:t>
            </a:r>
          </a:p>
        </p:txBody>
      </p:sp>
      <p:sp>
        <p:nvSpPr>
          <p:cNvPr id="4" name="Text Placeholder 3"/>
          <p:cNvSpPr>
            <a:spLocks noGrp="1"/>
          </p:cNvSpPr>
          <p:nvPr>
            <p:ph type="body" sz="quarter" idx="10"/>
          </p:nvPr>
        </p:nvSpPr>
        <p:spPr>
          <a:xfrm>
            <a:off x="274639" y="1212849"/>
            <a:ext cx="5486399" cy="1982081"/>
          </a:xfrm>
        </p:spPr>
        <p:txBody>
          <a:bodyPr wrap="square">
            <a:spAutoFit/>
          </a:bodyPr>
          <a:lstStyle>
            <a:lvl1pPr marL="287338" indent="-287338">
              <a:spcBef>
                <a:spcPts val="1224"/>
              </a:spcBef>
              <a:buClr>
                <a:schemeClr val="tx2"/>
              </a:buClr>
              <a:buFont typeface="Arial" pitchFamily="34" charset="0"/>
              <a:buChar char="•"/>
              <a:defRPr sz="3200">
                <a:gradFill>
                  <a:gsLst>
                    <a:gs pos="1770">
                      <a:schemeClr val="bg1"/>
                    </a:gs>
                    <a:gs pos="24000">
                      <a:schemeClr val="bg1"/>
                    </a:gs>
                  </a:gsLst>
                  <a:lin ang="5400000" scaled="0"/>
                </a:gradFill>
              </a:defRPr>
            </a:lvl1pPr>
            <a:lvl2pPr marL="531166" indent="-233195">
              <a:defRPr sz="2400">
                <a:gradFill>
                  <a:gsLst>
                    <a:gs pos="1770">
                      <a:schemeClr val="bg1"/>
                    </a:gs>
                    <a:gs pos="24000">
                      <a:schemeClr val="bg1"/>
                    </a:gs>
                  </a:gsLst>
                  <a:lin ang="5400000" scaled="0"/>
                </a:gradFill>
              </a:defRPr>
            </a:lvl2pPr>
            <a:lvl3pPr marL="699585" indent="-168419">
              <a:tabLst/>
              <a:defRPr sz="2000">
                <a:gradFill>
                  <a:gsLst>
                    <a:gs pos="1770">
                      <a:schemeClr val="bg1"/>
                    </a:gs>
                    <a:gs pos="24000">
                      <a:schemeClr val="bg1"/>
                    </a:gs>
                  </a:gsLst>
                  <a:lin ang="5400000" scaled="0"/>
                </a:gradFill>
              </a:defRPr>
            </a:lvl3pPr>
            <a:lvl4pPr marL="880958" indent="-181374">
              <a:defRPr>
                <a:gradFill>
                  <a:gsLst>
                    <a:gs pos="1770">
                      <a:schemeClr val="bg1"/>
                    </a:gs>
                    <a:gs pos="24000">
                      <a:schemeClr val="bg1"/>
                    </a:gs>
                  </a:gsLst>
                  <a:lin ang="5400000" scaled="0"/>
                </a:gradFill>
              </a:defRPr>
            </a:lvl4pPr>
            <a:lvl5pPr marL="1049377" indent="-168419">
              <a:tabLst/>
              <a:defRPr>
                <a:gradFill>
                  <a:gsLst>
                    <a:gs pos="1770">
                      <a:schemeClr val="bg1"/>
                    </a:gs>
                    <a:gs pos="24000">
                      <a:schemeClr val="bg1"/>
                    </a:gs>
                  </a:gsLst>
                  <a:lin ang="5400000" scaled="0"/>
                </a:gra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82081"/>
          </a:xfrm>
        </p:spPr>
        <p:txBody>
          <a:bodyPr wrap="square">
            <a:spAutoFit/>
          </a:bodyPr>
          <a:lstStyle>
            <a:lvl1pPr marL="287338" indent="-287338">
              <a:spcBef>
                <a:spcPts val="1224"/>
              </a:spcBef>
              <a:buClr>
                <a:schemeClr val="tx2"/>
              </a:buClr>
              <a:buFont typeface="Arial" pitchFamily="34" charset="0"/>
              <a:buChar char="•"/>
              <a:defRPr sz="3200">
                <a:gradFill>
                  <a:gsLst>
                    <a:gs pos="1770">
                      <a:schemeClr val="bg1"/>
                    </a:gs>
                    <a:gs pos="24000">
                      <a:schemeClr val="bg1"/>
                    </a:gs>
                  </a:gsLst>
                  <a:lin ang="5400000" scaled="0"/>
                </a:gradFill>
              </a:defRPr>
            </a:lvl1pPr>
            <a:lvl2pPr marL="531166" indent="-233195">
              <a:defRPr sz="2400">
                <a:gradFill>
                  <a:gsLst>
                    <a:gs pos="1770">
                      <a:schemeClr val="bg1"/>
                    </a:gs>
                    <a:gs pos="24000">
                      <a:schemeClr val="bg1"/>
                    </a:gs>
                  </a:gsLst>
                  <a:lin ang="5400000" scaled="0"/>
                </a:gradFill>
              </a:defRPr>
            </a:lvl2pPr>
            <a:lvl3pPr marL="699585" indent="-168419">
              <a:tabLst/>
              <a:defRPr sz="2000">
                <a:gradFill>
                  <a:gsLst>
                    <a:gs pos="1770">
                      <a:schemeClr val="bg1"/>
                    </a:gs>
                    <a:gs pos="24000">
                      <a:schemeClr val="bg1"/>
                    </a:gs>
                  </a:gsLst>
                  <a:lin ang="5400000" scaled="0"/>
                </a:gradFill>
              </a:defRPr>
            </a:lvl3pPr>
            <a:lvl4pPr marL="880958" indent="-181374">
              <a:defRPr>
                <a:gradFill>
                  <a:gsLst>
                    <a:gs pos="1770">
                      <a:schemeClr val="bg1"/>
                    </a:gs>
                    <a:gs pos="24000">
                      <a:schemeClr val="bg1"/>
                    </a:gs>
                  </a:gsLst>
                  <a:lin ang="5400000" scaled="0"/>
                </a:gradFill>
              </a:defRPr>
            </a:lvl4pPr>
            <a:lvl5pPr marL="1049377" indent="-168419">
              <a:tabLst/>
              <a:defRPr>
                <a:gradFill>
                  <a:gsLst>
                    <a:gs pos="1770">
                      <a:schemeClr val="bg1"/>
                    </a:gs>
                    <a:gs pos="24000">
                      <a:schemeClr val="bg1"/>
                    </a:gs>
                  </a:gsLst>
                  <a:lin ang="5400000" scaled="0"/>
                </a:gra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90002540"/>
      </p:ext>
    </p:extLst>
  </p:cSld>
  <p:clrMapOvr>
    <a:masterClrMapping/>
  </p:clrMapOvr>
  <p:transition>
    <p:fade/>
  </p:transition>
</p:sldLayout>
</file>

<file path=ppt/slideLayouts/slideLayout50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4798805"/>
      </p:ext>
    </p:extLst>
  </p:cSld>
  <p:clrMapOvr>
    <a:masterClrMapping/>
  </p:clrMapOvr>
  <p:transition>
    <p:fade/>
  </p:transition>
</p:sldLayout>
</file>

<file path=ppt/slideLayouts/slideLayout50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399"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3" y="3955786"/>
            <a:ext cx="7315137" cy="1828007"/>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hidden="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457202" y="6149342"/>
            <a:ext cx="1707455" cy="365760"/>
          </a:xfrm>
          <a:prstGeom prst="rect">
            <a:avLst/>
          </a:prstGeom>
        </p:spPr>
      </p:pic>
    </p:spTree>
    <p:extLst>
      <p:ext uri="{BB962C8B-B14F-4D97-AF65-F5344CB8AC3E}">
        <p14:creationId xmlns:p14="http://schemas.microsoft.com/office/powerpoint/2010/main" val="179221122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0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40" y="1212852"/>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10811575"/>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0"/>
            <a:ext cx="11887200" cy="2091819"/>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74" indent="0">
              <a:buNone/>
              <a:defRPr/>
            </a:lvl3pPr>
            <a:lvl4pPr marL="457147" indent="0">
              <a:buNone/>
              <a:defRPr/>
            </a:lvl4pPr>
            <a:lvl5pPr marL="685722"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63270828"/>
      </p:ext>
    </p:extLst>
  </p:cSld>
  <p:clrMapOvr>
    <a:masterClrMapping/>
  </p:clrMapOvr>
  <p:transition>
    <p:fade/>
  </p:transition>
</p:sldLayout>
</file>

<file path=ppt/slideLayouts/slideLayout5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0" y="1212852"/>
            <a:ext cx="11887200" cy="2025170"/>
          </a:xfrm>
        </p:spPr>
        <p:txBody>
          <a:bodyPr>
            <a:spAutoFit/>
          </a:bodyPr>
          <a:lstStyle>
            <a:lvl1pPr>
              <a:defRPr sz="3599"/>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4730550"/>
      </p:ext>
    </p:extLst>
  </p:cSld>
  <p:clrMapOvr>
    <a:masterClrMapping/>
  </p:clrMapOvr>
  <p:transition>
    <p:fade/>
  </p:transition>
</p:sldLayout>
</file>

<file path=ppt/slideLayouts/slideLayout51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1"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61847718"/>
      </p:ext>
    </p:extLst>
  </p:cSld>
  <p:clrMapOvr>
    <a:masterClrMapping/>
  </p:clrMapOvr>
  <p:transition>
    <p:fade/>
  </p:transition>
</p:sldLayout>
</file>

<file path=ppt/slideLayouts/slideLayout51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1"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75265776"/>
      </p:ext>
    </p:extLst>
  </p:cSld>
  <p:clrMapOvr>
    <a:masterClrMapping/>
  </p:clrMapOvr>
  <p:transition>
    <p:fade/>
  </p:transition>
</p:sldLayout>
</file>

<file path=ppt/slideLayouts/slideLayout513.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826056818"/>
      </p:ext>
    </p:extLst>
  </p:cSld>
  <p:clrMapOvr>
    <a:masterClrMapping/>
  </p:clrMapOvr>
  <p:transition>
    <p:fade/>
  </p:transition>
</p:sldLayout>
</file>

<file path=ppt/slideLayouts/slideLayout514.xml><?xml version="1.0" encoding="utf-8"?>
<p:sldLayout xmlns:a="http://schemas.openxmlformats.org/drawingml/2006/main" xmlns:r="http://schemas.openxmlformats.org/officeDocument/2006/relationships" xmlns:p="http://schemas.openxmlformats.org/presentationml/2006/main" preserve="1" userDrawn="1">
  <p:cSld name="1_Title Only">
    <p:bg>
      <p:bgPr>
        <a:solidFill>
          <a:schemeClr val="bg1">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713475677"/>
      </p:ext>
    </p:extLst>
  </p:cSld>
  <p:clrMapOvr>
    <a:masterClrMapping/>
  </p:clrMapOvr>
  <p:transition>
    <p:fade/>
  </p:transition>
</p:sldLayout>
</file>

<file path=ppt/slideLayouts/slideLayout51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17662760"/>
      </p:ext>
    </p:extLst>
  </p:cSld>
  <p:clrMapOvr>
    <a:masterClrMapping/>
  </p:clrMapOvr>
  <p:transition>
    <p:fade/>
  </p:transition>
</p:sldLayout>
</file>

<file path=ppt/slideLayouts/slideLayout51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82927223"/>
      </p:ext>
    </p:extLst>
  </p:cSld>
  <p:clrMapOvr>
    <a:masterClrMapping/>
  </p:clrMapOvr>
  <p:transition>
    <p:fade/>
  </p:transition>
</p:sldLayout>
</file>

<file path=ppt/slideLayouts/slideLayout517.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07536623"/>
      </p:ext>
    </p:extLst>
  </p:cSld>
  <p:clrMapOvr>
    <a:masterClrMapping/>
  </p:clrMapOvr>
  <p:transition>
    <p:fade/>
  </p:transition>
</p:sldLayout>
</file>

<file path=ppt/slideLayouts/slideLayout518.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52407729"/>
      </p:ext>
    </p:extLst>
  </p:cSld>
  <p:clrMapOvr>
    <a:masterClrMapping/>
  </p:clrMapOvr>
  <p:transition>
    <p:fade/>
  </p:transition>
</p:sldLayout>
</file>

<file path=ppt/slideLayouts/slideLayout519.xml><?xml version="1.0" encoding="utf-8"?>
<p:sldLayout xmlns:a="http://schemas.openxmlformats.org/drawingml/2006/main" xmlns:r="http://schemas.openxmlformats.org/officeDocument/2006/relationships" xmlns:p="http://schemas.openxmlformats.org/presentationml/2006/main" preserve="1" userDrawn="1">
  <p:cSld name="Blank Accent Color 4">
    <p:bg>
      <p:bgPr>
        <a:solidFill>
          <a:schemeClr val="bg1">
            <a:lumMod val="7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5878385"/>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2104201"/>
          </a:xfrm>
        </p:spPr>
        <p:txBody>
          <a:bodyPr>
            <a:spAutoFit/>
          </a:bodyPr>
          <a:lstStyle>
            <a:lvl1pPr>
              <a:defRPr sz="3599"/>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69695795"/>
      </p:ext>
    </p:extLst>
  </p:cSld>
  <p:clrMapOvr>
    <a:masterClrMapping/>
  </p:clrMapOvr>
  <p:transition>
    <p:fade/>
  </p:transition>
</p:sldLayout>
</file>

<file path=ppt/slideLayouts/slideLayout52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9"/>
            <a:ext cx="11887199" cy="1995931"/>
          </a:xfrm>
        </p:spPr>
        <p:txBody>
          <a:bodyPr/>
          <a:lstStyle>
            <a:lvl1pPr marL="0" indent="0">
              <a:buNone/>
              <a:defRPr sz="32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8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4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0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79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8741258"/>
      </p:ext>
    </p:extLst>
  </p:cSld>
  <p:clrMapOvr>
    <a:masterClrMapping/>
  </p:clrMapOvr>
  <p:transition>
    <p:fade/>
  </p:transition>
</p:sldLayout>
</file>

<file path=ppt/slideLayouts/slideLayout521.xml><?xml version="1.0" encoding="utf-8"?>
<p:sldLayout xmlns:a="http://schemas.openxmlformats.org/drawingml/2006/main" xmlns:r="http://schemas.openxmlformats.org/officeDocument/2006/relationships" xmlns:p="http://schemas.openxmlformats.org/presentationml/2006/main">
  <p:cSld name="Three Column LIst (w Icons)">
    <p:spTree>
      <p:nvGrpSpPr>
        <p:cNvPr id="1" name=""/>
        <p:cNvGrpSpPr/>
        <p:nvPr/>
      </p:nvGrpSpPr>
      <p:grpSpPr>
        <a:xfrm>
          <a:off x="0" y="0"/>
          <a:ext cx="0" cy="0"/>
          <a:chOff x="0" y="0"/>
          <a:chExt cx="0" cy="0"/>
        </a:xfrm>
      </p:grpSpPr>
      <p:sp>
        <p:nvSpPr>
          <p:cNvPr id="27" name="Vertical Text Placeholder 2"/>
          <p:cNvSpPr>
            <a:spLocks noGrp="1"/>
          </p:cNvSpPr>
          <p:nvPr>
            <p:ph type="body" orient="vert" sz="quarter" idx="13" hasCustomPrompt="1"/>
          </p:nvPr>
        </p:nvSpPr>
        <p:spPr>
          <a:xfrm>
            <a:off x="1047532" y="3559638"/>
            <a:ext cx="2835535" cy="410690"/>
          </a:xfrm>
          <a:prstGeom prst="rect">
            <a:avLst/>
          </a:prstGeom>
        </p:spPr>
        <p:txBody>
          <a:bodyPr vert="horz"/>
          <a:lstStyle>
            <a:lvl1pPr marL="0" marR="0" indent="0" algn="ctr" defTabSz="932597" rtl="0" eaLnBrk="1" fontAlgn="auto" latinLnBrk="0" hangingPunct="1">
              <a:lnSpc>
                <a:spcPts val="1734"/>
              </a:lnSpc>
              <a:spcBef>
                <a:spcPts val="1020"/>
              </a:spcBef>
              <a:spcAft>
                <a:spcPts val="0"/>
              </a:spcAft>
              <a:buClrTx/>
              <a:buSzTx/>
              <a:buFont typeface="Arial" panose="020B0604020202020204" pitchFamily="34" charset="0"/>
              <a:buNone/>
              <a:tabLst/>
              <a:defRPr sz="1122" spc="102" baseline="0">
                <a:solidFill>
                  <a:schemeClr val="tx1"/>
                </a:solidFill>
                <a:latin typeface="Segoe UI Semibold" panose="020B0702040204020203" pitchFamily="34" charset="0"/>
                <a:cs typeface="Segoe UI Semibold" panose="020B0702040204020203" pitchFamily="34" charset="0"/>
              </a:defRPr>
            </a:lvl1pPr>
            <a:lvl2pPr>
              <a:defRPr sz="1122">
                <a:solidFill>
                  <a:schemeClr val="bg1"/>
                </a:solidFill>
                <a:latin typeface="Segoe UI Semibold" panose="020B0702040204020203" pitchFamily="34" charset="0"/>
                <a:cs typeface="Segoe UI Semibold" panose="020B0702040204020203" pitchFamily="34" charset="0"/>
              </a:defRPr>
            </a:lvl2pPr>
            <a:lvl3pPr>
              <a:defRPr sz="1122">
                <a:solidFill>
                  <a:schemeClr val="bg1"/>
                </a:solidFill>
                <a:latin typeface="Segoe UI Semibold" panose="020B0702040204020203" pitchFamily="34" charset="0"/>
                <a:cs typeface="Segoe UI Semibold" panose="020B0702040204020203" pitchFamily="34" charset="0"/>
              </a:defRPr>
            </a:lvl3pPr>
            <a:lvl4pPr>
              <a:defRPr sz="1122">
                <a:solidFill>
                  <a:schemeClr val="bg1"/>
                </a:solidFill>
                <a:latin typeface="Segoe UI Semibold" panose="020B0702040204020203" pitchFamily="34" charset="0"/>
                <a:cs typeface="Segoe UI Semibold" panose="020B0702040204020203" pitchFamily="34" charset="0"/>
              </a:defRPr>
            </a:lvl4pPr>
            <a:lvl5pPr>
              <a:defRPr sz="1122">
                <a:solidFill>
                  <a:schemeClr val="bg1"/>
                </a:solidFill>
                <a:latin typeface="Segoe UI Semibold" panose="020B0702040204020203" pitchFamily="34" charset="0"/>
                <a:cs typeface="Segoe UI Semibold" panose="020B0702040204020203" pitchFamily="34" charset="0"/>
              </a:defRPr>
            </a:lvl5pPr>
          </a:lstStyle>
          <a:p>
            <a:pPr lvl="0"/>
            <a:r>
              <a:rPr lang="en-US" dirty="0"/>
              <a:t>LOREM IPSUM ONE</a:t>
            </a:r>
          </a:p>
        </p:txBody>
      </p:sp>
      <p:sp>
        <p:nvSpPr>
          <p:cNvPr id="28" name="Text Placeholder 22"/>
          <p:cNvSpPr>
            <a:spLocks noGrp="1"/>
          </p:cNvSpPr>
          <p:nvPr>
            <p:ph type="body" sz="quarter" idx="12" hasCustomPrompt="1"/>
          </p:nvPr>
        </p:nvSpPr>
        <p:spPr>
          <a:xfrm>
            <a:off x="1047533" y="3840697"/>
            <a:ext cx="2835535" cy="816149"/>
          </a:xfrm>
          <a:prstGeom prst="rect">
            <a:avLst/>
          </a:prstGeom>
        </p:spPr>
        <p:txBody>
          <a:bodyPr/>
          <a:lstStyle>
            <a:lvl1pPr marL="0" marR="0" indent="0" algn="ctr" defTabSz="932597" rtl="0" eaLnBrk="1" fontAlgn="auto" latinLnBrk="0" hangingPunct="1">
              <a:lnSpc>
                <a:spcPts val="1632"/>
              </a:lnSpc>
              <a:spcBef>
                <a:spcPts val="0"/>
              </a:spcBef>
              <a:spcAft>
                <a:spcPts val="1836"/>
              </a:spcAft>
              <a:buClrTx/>
              <a:buSzTx/>
              <a:buFontTx/>
              <a:buNone/>
              <a:tabLst/>
              <a:defRPr sz="1122">
                <a:solidFill>
                  <a:schemeClr val="tx1">
                    <a:lumMod val="65000"/>
                    <a:lumOff val="35000"/>
                  </a:schemeClr>
                </a:solidFill>
                <a:latin typeface="Segoe UI Light" panose="020B0502040204020203" pitchFamily="34" charset="0"/>
                <a:cs typeface="Segoe UI Light" panose="020B0502040204020203" pitchFamily="34" charset="0"/>
              </a:defRPr>
            </a:lvl1pPr>
            <a:lvl2pPr marL="466298" indent="0">
              <a:buFontTx/>
              <a:buNone/>
              <a:defRPr sz="1224">
                <a:latin typeface="Segoe UI Light" panose="020B0502040204020203" pitchFamily="34" charset="0"/>
                <a:cs typeface="Segoe UI Light" panose="020B0502040204020203" pitchFamily="34" charset="0"/>
              </a:defRPr>
            </a:lvl2pPr>
            <a:lvl3pPr marL="932597" indent="0">
              <a:buFontTx/>
              <a:buNone/>
              <a:defRPr sz="1224">
                <a:latin typeface="Segoe UI Light" panose="020B0502040204020203" pitchFamily="34" charset="0"/>
                <a:cs typeface="Segoe UI Light" panose="020B0502040204020203" pitchFamily="34" charset="0"/>
              </a:defRPr>
            </a:lvl3pPr>
            <a:lvl4pPr marL="1398895" indent="0">
              <a:buFontTx/>
              <a:buNone/>
              <a:defRPr sz="1224">
                <a:latin typeface="Segoe UI Light" panose="020B0502040204020203" pitchFamily="34" charset="0"/>
                <a:cs typeface="Segoe UI Light" panose="020B0502040204020203" pitchFamily="34" charset="0"/>
              </a:defRPr>
            </a:lvl4pPr>
            <a:lvl5pPr marL="1865193" indent="0">
              <a:buFontTx/>
              <a:buNone/>
              <a:defRPr sz="1224">
                <a:latin typeface="Segoe UI Light" panose="020B0502040204020203" pitchFamily="34" charset="0"/>
                <a:cs typeface="Segoe UI Light" panose="020B0502040204020203" pitchFamily="34" charset="0"/>
              </a:defRPr>
            </a:lvl5pPr>
          </a:lstStyle>
          <a:p>
            <a:pPr lvl="0"/>
            <a:r>
              <a:rPr lang="en-US" dirty="0"/>
              <a:t>The European languages are members of the same family. Their separate existence is a myth. For science, music, sport.</a:t>
            </a:r>
          </a:p>
        </p:txBody>
      </p:sp>
      <p:sp>
        <p:nvSpPr>
          <p:cNvPr id="31" name="Vertical Text Placeholder 2"/>
          <p:cNvSpPr>
            <a:spLocks noGrp="1"/>
          </p:cNvSpPr>
          <p:nvPr>
            <p:ph type="body" orient="vert" sz="quarter" idx="14" hasCustomPrompt="1"/>
          </p:nvPr>
        </p:nvSpPr>
        <p:spPr>
          <a:xfrm>
            <a:off x="4803019" y="3557101"/>
            <a:ext cx="2835535" cy="410690"/>
          </a:xfrm>
          <a:prstGeom prst="rect">
            <a:avLst/>
          </a:prstGeom>
        </p:spPr>
        <p:txBody>
          <a:bodyPr vert="horz"/>
          <a:lstStyle>
            <a:lvl1pPr marL="0" marR="0" indent="0" algn="ctr" defTabSz="932597" rtl="0" eaLnBrk="1" fontAlgn="auto" latinLnBrk="0" hangingPunct="1">
              <a:lnSpc>
                <a:spcPts val="1734"/>
              </a:lnSpc>
              <a:spcBef>
                <a:spcPts val="1020"/>
              </a:spcBef>
              <a:spcAft>
                <a:spcPts val="0"/>
              </a:spcAft>
              <a:buClrTx/>
              <a:buSzTx/>
              <a:buFont typeface="Arial" panose="020B0604020202020204" pitchFamily="34" charset="0"/>
              <a:buNone/>
              <a:tabLst/>
              <a:defRPr sz="1122" spc="102" baseline="0">
                <a:solidFill>
                  <a:schemeClr val="tx1"/>
                </a:solidFill>
                <a:latin typeface="Segoe UI Semibold" panose="020B0702040204020203" pitchFamily="34" charset="0"/>
                <a:cs typeface="Segoe UI Semibold" panose="020B0702040204020203" pitchFamily="34" charset="0"/>
              </a:defRPr>
            </a:lvl1pPr>
            <a:lvl2pPr>
              <a:defRPr sz="1122">
                <a:solidFill>
                  <a:schemeClr val="bg1"/>
                </a:solidFill>
                <a:latin typeface="Segoe UI Semibold" panose="020B0702040204020203" pitchFamily="34" charset="0"/>
                <a:cs typeface="Segoe UI Semibold" panose="020B0702040204020203" pitchFamily="34" charset="0"/>
              </a:defRPr>
            </a:lvl2pPr>
            <a:lvl3pPr>
              <a:defRPr sz="1122">
                <a:solidFill>
                  <a:schemeClr val="bg1"/>
                </a:solidFill>
                <a:latin typeface="Segoe UI Semibold" panose="020B0702040204020203" pitchFamily="34" charset="0"/>
                <a:cs typeface="Segoe UI Semibold" panose="020B0702040204020203" pitchFamily="34" charset="0"/>
              </a:defRPr>
            </a:lvl3pPr>
            <a:lvl4pPr>
              <a:defRPr sz="1122">
                <a:solidFill>
                  <a:schemeClr val="bg1"/>
                </a:solidFill>
                <a:latin typeface="Segoe UI Semibold" panose="020B0702040204020203" pitchFamily="34" charset="0"/>
                <a:cs typeface="Segoe UI Semibold" panose="020B0702040204020203" pitchFamily="34" charset="0"/>
              </a:defRPr>
            </a:lvl4pPr>
            <a:lvl5pPr>
              <a:defRPr sz="1122">
                <a:solidFill>
                  <a:schemeClr val="bg1"/>
                </a:solidFill>
                <a:latin typeface="Segoe UI Semibold" panose="020B0702040204020203" pitchFamily="34" charset="0"/>
                <a:cs typeface="Segoe UI Semibold" panose="020B0702040204020203" pitchFamily="34" charset="0"/>
              </a:defRPr>
            </a:lvl5pPr>
          </a:lstStyle>
          <a:p>
            <a:pPr lvl="0"/>
            <a:r>
              <a:rPr lang="en-US" dirty="0"/>
              <a:t>LOREM IPSUM TWO</a:t>
            </a:r>
          </a:p>
        </p:txBody>
      </p:sp>
      <p:sp>
        <p:nvSpPr>
          <p:cNvPr id="32" name="Text Placeholder 22"/>
          <p:cNvSpPr>
            <a:spLocks noGrp="1"/>
          </p:cNvSpPr>
          <p:nvPr>
            <p:ph type="body" sz="quarter" idx="15" hasCustomPrompt="1"/>
          </p:nvPr>
        </p:nvSpPr>
        <p:spPr>
          <a:xfrm>
            <a:off x="4803020" y="3838158"/>
            <a:ext cx="2835535" cy="816149"/>
          </a:xfrm>
          <a:prstGeom prst="rect">
            <a:avLst/>
          </a:prstGeom>
        </p:spPr>
        <p:txBody>
          <a:bodyPr/>
          <a:lstStyle>
            <a:lvl1pPr marL="0" marR="0" indent="0" algn="ctr" defTabSz="932597" rtl="0" eaLnBrk="1" fontAlgn="auto" latinLnBrk="0" hangingPunct="1">
              <a:lnSpc>
                <a:spcPts val="1632"/>
              </a:lnSpc>
              <a:spcBef>
                <a:spcPts val="0"/>
              </a:spcBef>
              <a:spcAft>
                <a:spcPts val="1836"/>
              </a:spcAft>
              <a:buClrTx/>
              <a:buSzTx/>
              <a:buFontTx/>
              <a:buNone/>
              <a:tabLst/>
              <a:defRPr sz="1122">
                <a:solidFill>
                  <a:schemeClr val="tx1">
                    <a:lumMod val="65000"/>
                    <a:lumOff val="35000"/>
                  </a:schemeClr>
                </a:solidFill>
                <a:latin typeface="Segoe UI Light" panose="020B0502040204020203" pitchFamily="34" charset="0"/>
                <a:cs typeface="Segoe UI Light" panose="020B0502040204020203" pitchFamily="34" charset="0"/>
              </a:defRPr>
            </a:lvl1pPr>
            <a:lvl2pPr marL="466298" indent="0">
              <a:buFontTx/>
              <a:buNone/>
              <a:defRPr sz="1224">
                <a:latin typeface="Segoe UI Light" panose="020B0502040204020203" pitchFamily="34" charset="0"/>
                <a:cs typeface="Segoe UI Light" panose="020B0502040204020203" pitchFamily="34" charset="0"/>
              </a:defRPr>
            </a:lvl2pPr>
            <a:lvl3pPr marL="932597" indent="0">
              <a:buFontTx/>
              <a:buNone/>
              <a:defRPr sz="1224">
                <a:latin typeface="Segoe UI Light" panose="020B0502040204020203" pitchFamily="34" charset="0"/>
                <a:cs typeface="Segoe UI Light" panose="020B0502040204020203" pitchFamily="34" charset="0"/>
              </a:defRPr>
            </a:lvl3pPr>
            <a:lvl4pPr marL="1398895" indent="0">
              <a:buFontTx/>
              <a:buNone/>
              <a:defRPr sz="1224">
                <a:latin typeface="Segoe UI Light" panose="020B0502040204020203" pitchFamily="34" charset="0"/>
                <a:cs typeface="Segoe UI Light" panose="020B0502040204020203" pitchFamily="34" charset="0"/>
              </a:defRPr>
            </a:lvl4pPr>
            <a:lvl5pPr marL="1865193" indent="0">
              <a:buFontTx/>
              <a:buNone/>
              <a:defRPr sz="1224">
                <a:latin typeface="Segoe UI Light" panose="020B0502040204020203" pitchFamily="34" charset="0"/>
                <a:cs typeface="Segoe UI Light" panose="020B0502040204020203" pitchFamily="34" charset="0"/>
              </a:defRPr>
            </a:lvl5pPr>
          </a:lstStyle>
          <a:p>
            <a:pPr lvl="0"/>
            <a:r>
              <a:rPr lang="en-US" dirty="0"/>
              <a:t>The European languages are members of the same family. Their separate existence is a myth. For science, music, sport.</a:t>
            </a:r>
          </a:p>
        </p:txBody>
      </p:sp>
      <p:sp>
        <p:nvSpPr>
          <p:cNvPr id="35" name="Vertical Text Placeholder 2"/>
          <p:cNvSpPr>
            <a:spLocks noGrp="1"/>
          </p:cNvSpPr>
          <p:nvPr>
            <p:ph type="body" orient="vert" sz="quarter" idx="16" hasCustomPrompt="1"/>
          </p:nvPr>
        </p:nvSpPr>
        <p:spPr>
          <a:xfrm>
            <a:off x="8558505" y="3557101"/>
            <a:ext cx="2835535" cy="410690"/>
          </a:xfrm>
          <a:prstGeom prst="rect">
            <a:avLst/>
          </a:prstGeom>
        </p:spPr>
        <p:txBody>
          <a:bodyPr vert="horz"/>
          <a:lstStyle>
            <a:lvl1pPr marL="0" marR="0" indent="0" algn="ctr" defTabSz="932597" rtl="0" eaLnBrk="1" fontAlgn="auto" latinLnBrk="0" hangingPunct="1">
              <a:lnSpc>
                <a:spcPts val="1734"/>
              </a:lnSpc>
              <a:spcBef>
                <a:spcPts val="1020"/>
              </a:spcBef>
              <a:spcAft>
                <a:spcPts val="0"/>
              </a:spcAft>
              <a:buClrTx/>
              <a:buSzTx/>
              <a:buFont typeface="Arial" panose="020B0604020202020204" pitchFamily="34" charset="0"/>
              <a:buNone/>
              <a:tabLst/>
              <a:defRPr sz="1122" spc="102" baseline="0">
                <a:solidFill>
                  <a:schemeClr val="tx1"/>
                </a:solidFill>
                <a:latin typeface="Segoe UI Semibold" panose="020B0702040204020203" pitchFamily="34" charset="0"/>
                <a:cs typeface="Segoe UI Semibold" panose="020B0702040204020203" pitchFamily="34" charset="0"/>
              </a:defRPr>
            </a:lvl1pPr>
            <a:lvl2pPr>
              <a:defRPr sz="1122">
                <a:solidFill>
                  <a:schemeClr val="bg1"/>
                </a:solidFill>
                <a:latin typeface="Segoe UI Semibold" panose="020B0702040204020203" pitchFamily="34" charset="0"/>
                <a:cs typeface="Segoe UI Semibold" panose="020B0702040204020203" pitchFamily="34" charset="0"/>
              </a:defRPr>
            </a:lvl2pPr>
            <a:lvl3pPr>
              <a:defRPr sz="1122">
                <a:solidFill>
                  <a:schemeClr val="bg1"/>
                </a:solidFill>
                <a:latin typeface="Segoe UI Semibold" panose="020B0702040204020203" pitchFamily="34" charset="0"/>
                <a:cs typeface="Segoe UI Semibold" panose="020B0702040204020203" pitchFamily="34" charset="0"/>
              </a:defRPr>
            </a:lvl3pPr>
            <a:lvl4pPr>
              <a:defRPr sz="1122">
                <a:solidFill>
                  <a:schemeClr val="bg1"/>
                </a:solidFill>
                <a:latin typeface="Segoe UI Semibold" panose="020B0702040204020203" pitchFamily="34" charset="0"/>
                <a:cs typeface="Segoe UI Semibold" panose="020B0702040204020203" pitchFamily="34" charset="0"/>
              </a:defRPr>
            </a:lvl4pPr>
            <a:lvl5pPr>
              <a:defRPr sz="1122">
                <a:solidFill>
                  <a:schemeClr val="bg1"/>
                </a:solidFill>
                <a:latin typeface="Segoe UI Semibold" panose="020B0702040204020203" pitchFamily="34" charset="0"/>
                <a:cs typeface="Segoe UI Semibold" panose="020B0702040204020203" pitchFamily="34" charset="0"/>
              </a:defRPr>
            </a:lvl5pPr>
          </a:lstStyle>
          <a:p>
            <a:pPr lvl="0"/>
            <a:r>
              <a:rPr lang="en-US" dirty="0"/>
              <a:t>LOREM IPSUM THREE</a:t>
            </a:r>
          </a:p>
        </p:txBody>
      </p:sp>
      <p:sp>
        <p:nvSpPr>
          <p:cNvPr id="36" name="Text Placeholder 22"/>
          <p:cNvSpPr>
            <a:spLocks noGrp="1"/>
          </p:cNvSpPr>
          <p:nvPr>
            <p:ph type="body" sz="quarter" idx="17" hasCustomPrompt="1"/>
          </p:nvPr>
        </p:nvSpPr>
        <p:spPr>
          <a:xfrm>
            <a:off x="8558506" y="3838158"/>
            <a:ext cx="2835535" cy="816149"/>
          </a:xfrm>
          <a:prstGeom prst="rect">
            <a:avLst/>
          </a:prstGeom>
        </p:spPr>
        <p:txBody>
          <a:bodyPr/>
          <a:lstStyle>
            <a:lvl1pPr marL="0" marR="0" indent="0" algn="ctr" defTabSz="932597" rtl="0" eaLnBrk="1" fontAlgn="auto" latinLnBrk="0" hangingPunct="1">
              <a:lnSpc>
                <a:spcPts val="1632"/>
              </a:lnSpc>
              <a:spcBef>
                <a:spcPts val="0"/>
              </a:spcBef>
              <a:spcAft>
                <a:spcPts val="1836"/>
              </a:spcAft>
              <a:buClrTx/>
              <a:buSzTx/>
              <a:buFontTx/>
              <a:buNone/>
              <a:tabLst/>
              <a:defRPr sz="1122">
                <a:solidFill>
                  <a:schemeClr val="tx1">
                    <a:lumMod val="65000"/>
                    <a:lumOff val="35000"/>
                  </a:schemeClr>
                </a:solidFill>
                <a:latin typeface="Segoe UI Light" panose="020B0502040204020203" pitchFamily="34" charset="0"/>
                <a:cs typeface="Segoe UI Light" panose="020B0502040204020203" pitchFamily="34" charset="0"/>
              </a:defRPr>
            </a:lvl1pPr>
            <a:lvl2pPr marL="466298" indent="0">
              <a:buFontTx/>
              <a:buNone/>
              <a:defRPr sz="1224">
                <a:latin typeface="Segoe UI Light" panose="020B0502040204020203" pitchFamily="34" charset="0"/>
                <a:cs typeface="Segoe UI Light" panose="020B0502040204020203" pitchFamily="34" charset="0"/>
              </a:defRPr>
            </a:lvl2pPr>
            <a:lvl3pPr marL="932597" indent="0">
              <a:buFontTx/>
              <a:buNone/>
              <a:defRPr sz="1224">
                <a:latin typeface="Segoe UI Light" panose="020B0502040204020203" pitchFamily="34" charset="0"/>
                <a:cs typeface="Segoe UI Light" panose="020B0502040204020203" pitchFamily="34" charset="0"/>
              </a:defRPr>
            </a:lvl3pPr>
            <a:lvl4pPr marL="1398895" indent="0">
              <a:buFontTx/>
              <a:buNone/>
              <a:defRPr sz="1224">
                <a:latin typeface="Segoe UI Light" panose="020B0502040204020203" pitchFamily="34" charset="0"/>
                <a:cs typeface="Segoe UI Light" panose="020B0502040204020203" pitchFamily="34" charset="0"/>
              </a:defRPr>
            </a:lvl4pPr>
            <a:lvl5pPr marL="1865193" indent="0">
              <a:buFontTx/>
              <a:buNone/>
              <a:defRPr sz="1224">
                <a:latin typeface="Segoe UI Light" panose="020B0502040204020203" pitchFamily="34" charset="0"/>
                <a:cs typeface="Segoe UI Light" panose="020B0502040204020203" pitchFamily="34" charset="0"/>
              </a:defRPr>
            </a:lvl5pPr>
          </a:lstStyle>
          <a:p>
            <a:pPr lvl="0"/>
            <a:r>
              <a:rPr lang="en-US" dirty="0"/>
              <a:t>The European languages are members of the same family. Their separate existence is a myth. For science, music, sport.</a:t>
            </a:r>
          </a:p>
        </p:txBody>
      </p:sp>
      <p:sp>
        <p:nvSpPr>
          <p:cNvPr id="50" name="Text Placeholder 45"/>
          <p:cNvSpPr>
            <a:spLocks noGrp="1"/>
          </p:cNvSpPr>
          <p:nvPr>
            <p:ph type="body" sz="quarter" idx="19" hasCustomPrompt="1"/>
          </p:nvPr>
        </p:nvSpPr>
        <p:spPr>
          <a:xfrm>
            <a:off x="5793997" y="2633058"/>
            <a:ext cx="842279" cy="807844"/>
          </a:xfrm>
          <a:prstGeom prst="rect">
            <a:avLst/>
          </a:prstGeom>
        </p:spPr>
        <p:txBody>
          <a:bodyPr anchor="ctr"/>
          <a:lstStyle>
            <a:lvl1pPr marL="582873" indent="-582873" algn="ctr">
              <a:buFont typeface="Arial" panose="020B0604020202020204" pitchFamily="34" charset="0"/>
              <a:buNone/>
              <a:defRPr lang="en-US" sz="4182" dirty="0">
                <a:solidFill>
                  <a:srgbClr val="007EFF"/>
                </a:solidFill>
                <a:latin typeface="Segoe MDL2 Assets" panose="050A0102010101010101" pitchFamily="18" charset="0"/>
              </a:defRPr>
            </a:lvl1pPr>
          </a:lstStyle>
          <a:p>
            <a:pPr marL="0" lvl="0" indent="0" algn="ctr"/>
            <a:r>
              <a:rPr lang="en-US" sz="4386" dirty="0">
                <a:solidFill>
                  <a:srgbClr val="007EFF"/>
                </a:solidFill>
                <a:latin typeface="Segoe MDL2 Assets" panose="050A0102010101010101" pitchFamily="18" charset="0"/>
              </a:rPr>
              <a:t></a:t>
            </a:r>
            <a:endParaRPr lang="en-US" sz="4386" dirty="0">
              <a:solidFill>
                <a:srgbClr val="007EFF"/>
              </a:solidFill>
            </a:endParaRPr>
          </a:p>
        </p:txBody>
      </p:sp>
      <p:sp>
        <p:nvSpPr>
          <p:cNvPr id="51" name="Text Placeholder 45"/>
          <p:cNvSpPr>
            <a:spLocks noGrp="1"/>
          </p:cNvSpPr>
          <p:nvPr>
            <p:ph type="body" sz="quarter" idx="20" hasCustomPrompt="1"/>
          </p:nvPr>
        </p:nvSpPr>
        <p:spPr>
          <a:xfrm>
            <a:off x="9546427" y="2625832"/>
            <a:ext cx="842279" cy="822296"/>
          </a:xfrm>
          <a:prstGeom prst="rect">
            <a:avLst/>
          </a:prstGeom>
        </p:spPr>
        <p:txBody>
          <a:bodyPr anchor="ctr"/>
          <a:lstStyle>
            <a:lvl1pPr marL="582873" indent="-582873" algn="ctr">
              <a:buFont typeface="Arial" panose="020B0604020202020204" pitchFamily="34" charset="0"/>
              <a:buNone/>
              <a:defRPr lang="en-US" sz="4182" dirty="0">
                <a:solidFill>
                  <a:srgbClr val="007EFF"/>
                </a:solidFill>
                <a:latin typeface="Segoe MDL2 Assets" panose="050A0102010101010101" pitchFamily="18" charset="0"/>
              </a:defRPr>
            </a:lvl1pPr>
          </a:lstStyle>
          <a:p>
            <a:pPr marL="0" lvl="0" indent="0" algn="ctr"/>
            <a:r>
              <a:rPr lang="en-US" sz="4488" dirty="0">
                <a:solidFill>
                  <a:srgbClr val="007EFF"/>
                </a:solidFill>
                <a:latin typeface="Segoe MDL2 Assets" panose="050A0102010101010101" pitchFamily="18" charset="0"/>
              </a:rPr>
              <a:t></a:t>
            </a:r>
            <a:endParaRPr lang="en-US" sz="4488" dirty="0">
              <a:solidFill>
                <a:srgbClr val="007EFF"/>
              </a:solidFill>
            </a:endParaRPr>
          </a:p>
        </p:txBody>
      </p:sp>
      <p:sp>
        <p:nvSpPr>
          <p:cNvPr id="55" name="Text Placeholder 45"/>
          <p:cNvSpPr>
            <a:spLocks noGrp="1"/>
          </p:cNvSpPr>
          <p:nvPr>
            <p:ph type="body" sz="quarter" idx="21" hasCustomPrompt="1"/>
          </p:nvPr>
        </p:nvSpPr>
        <p:spPr>
          <a:xfrm>
            <a:off x="2032109" y="2646089"/>
            <a:ext cx="842279" cy="779070"/>
          </a:xfrm>
          <a:prstGeom prst="rect">
            <a:avLst/>
          </a:prstGeom>
        </p:spPr>
        <p:txBody>
          <a:bodyPr anchor="ctr"/>
          <a:lstStyle>
            <a:lvl1pPr marL="582873" indent="-582873" algn="ctr">
              <a:buFont typeface="Arial" panose="020B0604020202020204" pitchFamily="34" charset="0"/>
              <a:buNone/>
              <a:defRPr lang="en-US" sz="4488" dirty="0">
                <a:solidFill>
                  <a:srgbClr val="007EFF"/>
                </a:solidFill>
                <a:latin typeface="Segoe MDL2 Assets" panose="050A0102010101010101" pitchFamily="18" charset="0"/>
              </a:defRPr>
            </a:lvl1pPr>
          </a:lstStyle>
          <a:p>
            <a:r>
              <a:rPr lang="en-US" sz="4182" dirty="0">
                <a:solidFill>
                  <a:srgbClr val="007EFF"/>
                </a:solidFill>
                <a:latin typeface="Segoe MDL2 Assets" panose="050A0102010101010101" pitchFamily="18" charset="0"/>
              </a:rPr>
              <a:t></a:t>
            </a:r>
          </a:p>
        </p:txBody>
      </p:sp>
      <p:sp>
        <p:nvSpPr>
          <p:cNvPr id="58" name="Title 1"/>
          <p:cNvSpPr>
            <a:spLocks noGrp="1"/>
          </p:cNvSpPr>
          <p:nvPr>
            <p:ph type="title" hasCustomPrompt="1"/>
          </p:nvPr>
        </p:nvSpPr>
        <p:spPr>
          <a:xfrm>
            <a:off x="0" y="321700"/>
            <a:ext cx="12436475" cy="166107"/>
          </a:xfrm>
          <a:prstGeom prst="rect">
            <a:avLst/>
          </a:prstGeom>
        </p:spPr>
        <p:txBody>
          <a:bodyPr/>
          <a:lstStyle>
            <a:lvl1pPr algn="ctr">
              <a:defRPr sz="816" spc="306">
                <a:solidFill>
                  <a:schemeClr val="tx1"/>
                </a:solidFill>
                <a:latin typeface="Segoe UI Semilight" panose="020B0402040204020203" pitchFamily="34" charset="0"/>
                <a:cs typeface="Segoe UI Semilight" panose="020B0402040204020203" pitchFamily="34" charset="0"/>
              </a:defRPr>
            </a:lvl1pPr>
          </a:lstStyle>
          <a:p>
            <a:r>
              <a:rPr lang="en-US" dirty="0"/>
              <a:t>MAIN TITLE</a:t>
            </a:r>
          </a:p>
        </p:txBody>
      </p:sp>
      <p:sp>
        <p:nvSpPr>
          <p:cNvPr id="59" name="Text Placeholder 12"/>
          <p:cNvSpPr>
            <a:spLocks noGrp="1"/>
          </p:cNvSpPr>
          <p:nvPr>
            <p:ph type="body" sz="quarter" idx="11" hasCustomPrompt="1"/>
          </p:nvPr>
        </p:nvSpPr>
        <p:spPr>
          <a:xfrm>
            <a:off x="0" y="711920"/>
            <a:ext cx="12436475" cy="400227"/>
          </a:xfrm>
          <a:prstGeom prst="rect">
            <a:avLst/>
          </a:prstGeom>
        </p:spPr>
        <p:txBody>
          <a:bodyPr/>
          <a:lstStyle>
            <a:lvl1pPr marL="0" indent="0" algn="ctr">
              <a:buNone/>
              <a:defRPr sz="1530" baseline="0">
                <a:solidFill>
                  <a:schemeClr val="tx1"/>
                </a:solidFill>
                <a:latin typeface="Segoe UI Light" panose="020B0502040204020203" pitchFamily="34" charset="0"/>
                <a:cs typeface="Segoe UI Light" panose="020B0502040204020203" pitchFamily="34" charset="0"/>
              </a:defRPr>
            </a:lvl1pPr>
          </a:lstStyle>
          <a:p>
            <a:pPr lvl="0"/>
            <a:r>
              <a:rPr lang="en-US" dirty="0"/>
              <a:t>Page Title Here</a:t>
            </a:r>
          </a:p>
        </p:txBody>
      </p:sp>
      <p:cxnSp>
        <p:nvCxnSpPr>
          <p:cNvPr id="18" name="Straight Connector 17"/>
          <p:cNvCxnSpPr/>
          <p:nvPr userDrawn="1"/>
        </p:nvCxnSpPr>
        <p:spPr>
          <a:xfrm>
            <a:off x="6125208" y="638203"/>
            <a:ext cx="186060" cy="0"/>
          </a:xfrm>
          <a:prstGeom prst="line">
            <a:avLst/>
          </a:prstGeom>
          <a:ln w="9525">
            <a:solidFill>
              <a:schemeClr val="tx1"/>
            </a:solidFill>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832692739"/>
      </p:ext>
    </p:extLst>
  </p:cSld>
  <p:clrMapOvr>
    <a:masterClrMapping/>
  </p:clrMapOvr>
</p:sldLayout>
</file>

<file path=ppt/slideLayouts/slideLayout522.xml><?xml version="1.0" encoding="utf-8"?>
<p:sldLayout xmlns:a="http://schemas.openxmlformats.org/drawingml/2006/main" xmlns:r="http://schemas.openxmlformats.org/officeDocument/2006/relationships" xmlns:p="http://schemas.openxmlformats.org/presentationml/2006/main" preserve="1" userDrawn="1">
  <p:cSld name="Section Slide-Picture">
    <p:bg>
      <p:bgPr>
        <a:solidFill>
          <a:schemeClr val="accent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a:xfrm>
            <a:off x="5761039" y="0"/>
            <a:ext cx="6675437" cy="6994525"/>
          </a:xfrm>
          <a:blipFill>
            <a:blip r:embed="rId2" cstate="email">
              <a:extLst>
                <a:ext uri="{28A0092B-C50C-407E-A947-70E740481C1C}">
                  <a14:useLocalDpi xmlns:a14="http://schemas.microsoft.com/office/drawing/2010/main"/>
                </a:ext>
              </a:extLst>
            </a:blip>
            <a:stretch>
              <a:fillRect/>
            </a:stretch>
          </a:blipFill>
        </p:spPr>
        <p:txBody>
          <a:bodyPr/>
          <a:lstStyle>
            <a:lvl1pPr marL="0" indent="0">
              <a:buNone/>
              <a:defRPr baseline="0"/>
            </a:lvl1pPr>
          </a:lstStyle>
          <a:p>
            <a:r>
              <a:rPr lang="en-US" dirty="0"/>
              <a:t> </a:t>
            </a:r>
          </a:p>
        </p:txBody>
      </p:sp>
      <p:sp>
        <p:nvSpPr>
          <p:cNvPr id="7" name="Text Placeholder 6"/>
          <p:cNvSpPr>
            <a:spLocks noGrp="1"/>
          </p:cNvSpPr>
          <p:nvPr>
            <p:ph type="body" sz="quarter" idx="11" hasCustomPrompt="1"/>
          </p:nvPr>
        </p:nvSpPr>
        <p:spPr>
          <a:xfrm>
            <a:off x="274639" y="2963861"/>
            <a:ext cx="5486399" cy="1066800"/>
          </a:xfrm>
        </p:spPr>
        <p:txBody>
          <a:bodyPr lIns="182880" anchor="ctr">
            <a:noAutofit/>
          </a:bodyPr>
          <a:lstStyle>
            <a:lvl1pPr marL="0" indent="0">
              <a:buNone/>
              <a:defRPr sz="5399">
                <a:solidFill>
                  <a:schemeClr val="bg1"/>
                </a:solidFill>
                <a:latin typeface="+mj-lt"/>
              </a:defRPr>
            </a:lvl1pPr>
          </a:lstStyle>
          <a:p>
            <a:pPr lvl="0"/>
            <a:r>
              <a:rPr lang="en-US" dirty="0"/>
              <a:t>Title</a:t>
            </a:r>
          </a:p>
        </p:txBody>
      </p:sp>
    </p:spTree>
    <p:extLst>
      <p:ext uri="{BB962C8B-B14F-4D97-AF65-F5344CB8AC3E}">
        <p14:creationId xmlns:p14="http://schemas.microsoft.com/office/powerpoint/2010/main" val="2505082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63" presetClass="path" presetSubtype="0" decel="100000" fill="hold" grpId="1" nodeType="withEffect">
                                  <p:stCondLst>
                                    <p:cond delay="0"/>
                                  </p:stCondLst>
                                  <p:childTnLst>
                                    <p:animMotion origin="layout" path="M -4.7613E-6 0 L 0.07302 0 " pathEditMode="relative" rAng="0" ptsTypes="AA">
                                      <p:cBhvr>
                                        <p:cTn id="9" dur="750" spd="-100000" fill="hold"/>
                                        <p:tgtEl>
                                          <p:spTgt spid="5"/>
                                        </p:tgtEl>
                                        <p:attrNameLst>
                                          <p:attrName>ppt_x</p:attrName>
                                          <p:attrName>ppt_y</p:attrName>
                                        </p:attrNameLst>
                                      </p:cBhvr>
                                      <p:rCtr x="3651" y="0"/>
                                    </p:animMotion>
                                  </p:childTnLst>
                                </p:cTn>
                              </p:par>
                              <p:par>
                                <p:cTn id="10" presetID="10" presetClass="entr" presetSubtype="0" fill="hold" grpId="0" nodeType="withEffect">
                                  <p:stCondLst>
                                    <p:cond delay="250"/>
                                  </p:stCondLst>
                                  <p:childTnLst>
                                    <p:set>
                                      <p:cBhvr>
                                        <p:cTn id="11" dur="1" fill="hold">
                                          <p:stCondLst>
                                            <p:cond delay="0"/>
                                          </p:stCondLst>
                                        </p:cTn>
                                        <p:tgtEl>
                                          <p:spTgt spid="7">
                                            <p:txEl>
                                              <p:pRg st="0" end="0"/>
                                            </p:txEl>
                                          </p:spTgt>
                                        </p:tgtEl>
                                        <p:attrNameLst>
                                          <p:attrName>style.visibility</p:attrName>
                                        </p:attrNameLst>
                                      </p:cBhvr>
                                      <p:to>
                                        <p:strVal val="visible"/>
                                      </p:to>
                                    </p:set>
                                    <p:animEffect transition="in" filter="fade">
                                      <p:cBhvr>
                                        <p:cTn id="12" dur="500"/>
                                        <p:tgtEl>
                                          <p:spTgt spid="7">
                                            <p:txEl>
                                              <p:pRg st="0" end="0"/>
                                            </p:txEl>
                                          </p:spTgt>
                                        </p:tgtEl>
                                      </p:cBhvr>
                                    </p:animEffect>
                                  </p:childTnLst>
                                </p:cTn>
                              </p:par>
                              <p:par>
                                <p:cTn id="13" presetID="63" presetClass="path" presetSubtype="0" decel="100000" fill="hold" grpId="1" nodeType="withEffect">
                                  <p:stCondLst>
                                    <p:cond delay="0"/>
                                  </p:stCondLst>
                                  <p:childTnLst>
                                    <p:animMotion origin="layout" path="M 0.00996 0 L 0.07735 0 " pathEditMode="relative" rAng="0" ptsTypes="AA">
                                      <p:cBhvr>
                                        <p:cTn id="14" dur="750" spd="-100000" fill="hold"/>
                                        <p:tgtEl>
                                          <p:spTgt spid="7">
                                            <p:txEl>
                                              <p:pRg st="0" end="0"/>
                                            </p:txEl>
                                          </p:spTgt>
                                        </p:tgtEl>
                                        <p:attrNameLst>
                                          <p:attrName>ppt_x</p:attrName>
                                          <p:attrName>ppt_y</p:attrName>
                                        </p:attrNameLst>
                                      </p:cBhvr>
                                      <p:rCtr x="337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7" grpId="0" build="p">
        <p:tmplLst>
          <p:tmpl lvl="1">
            <p:tnLst>
              <p:par>
                <p:cTn presetID="10" presetClass="entr" presetSubtype="0" fill="hold" nodeType="withEffect">
                  <p:stCondLst>
                    <p:cond delay="25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7" grpId="1" build="p">
        <p:tmplLst>
          <p:tmpl lvl="1">
            <p:tnLst>
              <p:par>
                <p:cTn presetID="63" presetClass="path" presetSubtype="0" decel="100000" fill="hold" nodeType="withEffect">
                  <p:stCondLst>
                    <p:cond delay="0"/>
                  </p:stCondLst>
                  <p:childTnLst>
                    <p:animMotion origin="layout" path="M 0.00996 0 L 0.07735 0 " pathEditMode="relative" rAng="0" ptsTypes="AA">
                      <p:cBhvr>
                        <p:cTn dur="750" spd="-100000" fill="hold"/>
                        <p:tgtEl>
                          <p:spTgt spid="7"/>
                        </p:tgtEl>
                        <p:attrNameLst>
                          <p:attrName>ppt_x</p:attrName>
                          <p:attrName>ppt_y</p:attrName>
                        </p:attrNameLst>
                      </p:cBhvr>
                      <p:rCtr x="3370" y="0"/>
                    </p:animMotion>
                  </p:childTnLst>
                </p:cTn>
              </p:par>
            </p:tnLst>
          </p:tmpl>
        </p:tmplLst>
      </p:bldP>
    </p:bldLst>
  </p:timing>
</p:sldLayout>
</file>

<file path=ppt/slideLayouts/slideLayout523.xml><?xml version="1.0" encoding="utf-8"?>
<p:sldLayout xmlns:a="http://schemas.openxmlformats.org/drawingml/2006/main" xmlns:r="http://schemas.openxmlformats.org/officeDocument/2006/relationships" xmlns:p="http://schemas.openxmlformats.org/presentationml/2006/main" preserve="1" userDrawn="1">
  <p:cSld name="Section Slide-Teal">
    <p:spTree>
      <p:nvGrpSpPr>
        <p:cNvPr id="1" name=""/>
        <p:cNvGrpSpPr/>
        <p:nvPr/>
      </p:nvGrpSpPr>
      <p:grpSpPr>
        <a:xfrm>
          <a:off x="0" y="0"/>
          <a:ext cx="0" cy="0"/>
          <a:chOff x="0" y="0"/>
          <a:chExt cx="0" cy="0"/>
        </a:xfrm>
      </p:grpSpPr>
      <p:sp>
        <p:nvSpPr>
          <p:cNvPr id="5" name="Text Placeholder 4"/>
          <p:cNvSpPr>
            <a:spLocks noGrp="1"/>
          </p:cNvSpPr>
          <p:nvPr>
            <p:ph type="body" sz="quarter" idx="10" hasCustomPrompt="1"/>
          </p:nvPr>
        </p:nvSpPr>
        <p:spPr>
          <a:xfrm>
            <a:off x="274639" y="3040064"/>
            <a:ext cx="4572195" cy="914399"/>
          </a:xfrm>
        </p:spPr>
        <p:txBody>
          <a:bodyPr lIns="182880" rIns="91440" anchor="ctr">
            <a:noAutofit/>
          </a:bodyPr>
          <a:lstStyle>
            <a:lvl1pPr marL="0" indent="0">
              <a:buNone/>
              <a:defRPr sz="5399">
                <a:solidFill>
                  <a:schemeClr val="accent1"/>
                </a:solidFill>
                <a:latin typeface="+mj-lt"/>
              </a:defRPr>
            </a:lvl1pPr>
          </a:lstStyle>
          <a:p>
            <a:pPr lvl="0"/>
            <a:r>
              <a:rPr lang="en-US" dirty="0"/>
              <a:t>Title</a:t>
            </a:r>
          </a:p>
        </p:txBody>
      </p:sp>
      <p:sp>
        <p:nvSpPr>
          <p:cNvPr id="7" name="Content Placeholder 6"/>
          <p:cNvSpPr>
            <a:spLocks noGrp="1"/>
          </p:cNvSpPr>
          <p:nvPr>
            <p:ph sz="quarter" idx="11" hasCustomPrompt="1"/>
          </p:nvPr>
        </p:nvSpPr>
        <p:spPr>
          <a:xfrm>
            <a:off x="4860973" y="0"/>
            <a:ext cx="7575504" cy="6994525"/>
          </a:xfrm>
          <a:solidFill>
            <a:schemeClr val="accent1"/>
          </a:solidFill>
        </p:spPr>
        <p:txBody>
          <a:bodyPr lIns="274320" rIns="274320" anchor="ctr">
            <a:noAutofit/>
          </a:bodyPr>
          <a:lstStyle>
            <a:lvl1pPr marL="0" indent="0">
              <a:buNone/>
              <a:defRPr sz="2400" baseline="0"/>
            </a:lvl1pPr>
          </a:lstStyle>
          <a:p>
            <a:pPr lvl="0"/>
            <a:r>
              <a:rPr lang="en-US" dirty="0"/>
              <a:t> </a:t>
            </a:r>
          </a:p>
        </p:txBody>
      </p:sp>
    </p:spTree>
    <p:extLst>
      <p:ext uri="{BB962C8B-B14F-4D97-AF65-F5344CB8AC3E}">
        <p14:creationId xmlns:p14="http://schemas.microsoft.com/office/powerpoint/2010/main" val="2464876123"/>
      </p:ext>
    </p:extLst>
  </p:cSld>
  <p:clrMapOvr>
    <a:masterClrMapping/>
  </p:clrMapOvr>
</p:sldLayout>
</file>

<file path=ppt/slideLayouts/slideLayout524.xml><?xml version="1.0" encoding="utf-8"?>
<p:sldLayout xmlns:a="http://schemas.openxmlformats.org/drawingml/2006/main" xmlns:r="http://schemas.openxmlformats.org/officeDocument/2006/relationships" xmlns:p="http://schemas.openxmlformats.org/presentationml/2006/main" preserve="1" userDrawn="1">
  <p:cSld name="Heading_Teal">
    <p:spTree>
      <p:nvGrpSpPr>
        <p:cNvPr id="1" name=""/>
        <p:cNvGrpSpPr/>
        <p:nvPr/>
      </p:nvGrpSpPr>
      <p:grpSpPr>
        <a:xfrm>
          <a:off x="0" y="0"/>
          <a:ext cx="0" cy="0"/>
          <a:chOff x="0" y="0"/>
          <a:chExt cx="0" cy="0"/>
        </a:xfrm>
      </p:grpSpPr>
      <p:sp>
        <p:nvSpPr>
          <p:cNvPr id="2" name="Rectangle 1"/>
          <p:cNvSpPr/>
          <p:nvPr userDrawn="1"/>
        </p:nvSpPr>
        <p:spPr>
          <a:xfrm>
            <a:off x="0" y="0"/>
            <a:ext cx="12436475" cy="143986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20779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Layout>
</file>

<file path=ppt/slideLayouts/slideLayout525.xml><?xml version="1.0" encoding="utf-8"?>
<p:sldLayout xmlns:a="http://schemas.openxmlformats.org/drawingml/2006/main" xmlns:r="http://schemas.openxmlformats.org/officeDocument/2006/relationships" xmlns:p="http://schemas.openxmlformats.org/presentationml/2006/main" preserve="1" userDrawn="1">
  <p:cSld name="Blank_Teal">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48569772"/>
      </p:ext>
    </p:extLst>
  </p:cSld>
  <p:clrMapOvr>
    <a:masterClrMapping/>
  </p:clrMapOvr>
</p:sldLayout>
</file>

<file path=ppt/slideLayouts/slideLayout526.xml><?xml version="1.0" encoding="utf-8"?>
<p:sldLayout xmlns:a="http://schemas.openxmlformats.org/drawingml/2006/main" xmlns:r="http://schemas.openxmlformats.org/officeDocument/2006/relationships" xmlns:p="http://schemas.openxmlformats.org/presentationml/2006/main" preserve="1" userDrawn="1">
  <p:cSld name="Blank_Blue">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64436640"/>
      </p:ext>
    </p:extLst>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preserve="1" userDrawn="1">
  <p:cSld name="Blank_Dark Gray">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86972295"/>
      </p:ext>
    </p:extLst>
  </p:cSld>
  <p:clrMapOvr>
    <a:masterClrMapping/>
  </p:clrMapOvr>
</p:sldLayout>
</file>

<file path=ppt/slideLayouts/slideLayout528.xml><?xml version="1.0" encoding="utf-8"?>
<p:sldLayout xmlns:a="http://schemas.openxmlformats.org/drawingml/2006/main" xmlns:r="http://schemas.openxmlformats.org/officeDocument/2006/relationships" xmlns:p="http://schemas.openxmlformats.org/presentationml/2006/main" preserve="1" userDrawn="1">
  <p:cSld name="Blank_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1512944520"/>
      </p:ext>
    </p:extLst>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397" spc="-100"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4" y="3955786"/>
            <a:ext cx="7315137" cy="1828007"/>
          </a:xfrm>
          <a:noFill/>
        </p:spPr>
        <p:txBody>
          <a:bodyPr lIns="146304" tIns="109728" rIns="146304" bIns="109728">
            <a:noAutofit/>
          </a:bodyPr>
          <a:lstStyle>
            <a:lvl1pPr marL="0" indent="0">
              <a:spcBef>
                <a:spcPts val="0"/>
              </a:spcBef>
              <a:buNone/>
              <a:defRPr sz="3197" spc="0" baseline="0">
                <a:gradFill>
                  <a:gsLst>
                    <a:gs pos="91000">
                      <a:schemeClr val="tx1"/>
                    </a:gs>
                    <a:gs pos="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71680815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1"/>
            <a:ext cx="5486399" cy="198108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48" indent="0">
              <a:buNone/>
              <a:tabLst/>
              <a:defRPr sz="2000"/>
            </a:lvl3pPr>
            <a:lvl4pPr marL="460323" indent="0">
              <a:buNone/>
              <a:defRPr/>
            </a:lvl4pPr>
            <a:lvl5pPr marL="685722"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0" y="1212851"/>
            <a:ext cx="5486399" cy="198108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48" indent="0">
              <a:buNone/>
              <a:tabLst/>
              <a:defRPr sz="2000"/>
            </a:lvl3pPr>
            <a:lvl4pPr marL="460323" indent="0">
              <a:buNone/>
              <a:defRPr/>
            </a:lvl4pPr>
            <a:lvl5pPr marL="685722"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05235219"/>
      </p:ext>
    </p:extLst>
  </p:cSld>
  <p:clrMapOvr>
    <a:masterClrMapping/>
  </p:clrMapOvr>
  <p:transition>
    <p:fade/>
  </p:transition>
</p:sldLayout>
</file>

<file path=ppt/slideLayouts/slideLayout53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41" y="1212853"/>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469" indent="0">
              <a:buNone/>
              <a:defRPr/>
            </a:lvl3pPr>
            <a:lvl4pPr marL="456937" indent="0">
              <a:buNone/>
              <a:defRPr/>
            </a:lvl4pPr>
            <a:lvl5pPr marL="68540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76979241"/>
      </p:ext>
    </p:extLst>
  </p:cSld>
  <p:clrMapOvr>
    <a:masterClrMapping/>
  </p:clrMapOvr>
  <p:transition>
    <p:fade/>
  </p:transition>
</p:sldLayout>
</file>

<file path=ppt/slideLayouts/slideLayout53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41" y="1212853"/>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469" indent="0">
              <a:buNone/>
              <a:defRPr/>
            </a:lvl3pPr>
            <a:lvl4pPr marL="456937" indent="0">
              <a:buNone/>
              <a:defRPr/>
            </a:lvl4pPr>
            <a:lvl5pPr marL="685405"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82040965"/>
      </p:ext>
    </p:extLst>
  </p:cSld>
  <p:clrMapOvr>
    <a:masterClrMapping/>
  </p:clrMapOvr>
  <p:transition>
    <p:fade/>
  </p:transition>
</p:sldLayout>
</file>

<file path=ppt/slideLayouts/slideLayout532.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1" y="1212850"/>
            <a:ext cx="11887200" cy="2092881"/>
          </a:xfrm>
        </p:spPr>
        <p:txBody>
          <a:bodyPr>
            <a:spAutoFit/>
          </a:bodyPr>
          <a:lstStyle>
            <a:lvl1pPr>
              <a:defRPr sz="3997">
                <a:gradFill>
                  <a:gsLst>
                    <a:gs pos="1250">
                      <a:schemeClr val="tx2"/>
                    </a:gs>
                    <a:gs pos="99000">
                      <a:schemeClr val="tx2"/>
                    </a:gs>
                  </a:gsLst>
                  <a:lin ang="5400000" scaled="0"/>
                </a:gra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08480574"/>
      </p:ext>
    </p:extLst>
  </p:cSld>
  <p:clrMapOvr>
    <a:masterClrMapping/>
  </p:clrMapOvr>
  <p:transition>
    <p:fade/>
  </p:transition>
</p:sldLayout>
</file>

<file path=ppt/slideLayouts/slideLayout53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1" y="1212850"/>
            <a:ext cx="11887200" cy="2092881"/>
          </a:xfrm>
        </p:spPr>
        <p:txBody>
          <a:bodyPr>
            <a:spAutoFit/>
          </a:bodyPr>
          <a:lstStyle>
            <a:lvl1pPr>
              <a:defRPr sz="3997"/>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39744725"/>
      </p:ext>
    </p:extLst>
  </p:cSld>
  <p:clrMapOvr>
    <a:masterClrMapping/>
  </p:clrMapOvr>
  <p:transition>
    <p:fade/>
  </p:transition>
</p:sldLayout>
</file>

<file path=ppt/slideLayouts/slideLayout534.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2" y="1212849"/>
            <a:ext cx="5486399" cy="1914370"/>
          </a:xfrm>
        </p:spPr>
        <p:txBody>
          <a:bodyPr wrap="square">
            <a:spAutoFit/>
          </a:bodyPr>
          <a:lstStyle>
            <a:lvl1pPr marL="0" indent="0">
              <a:spcBef>
                <a:spcPts val="1224"/>
              </a:spcBef>
              <a:buClr>
                <a:schemeClr val="tx1"/>
              </a:buClr>
              <a:buFont typeface="Wingdings" pitchFamily="2" charset="2"/>
              <a:buNone/>
              <a:defRPr sz="3197">
                <a:gradFill>
                  <a:gsLst>
                    <a:gs pos="1250">
                      <a:schemeClr val="tx2"/>
                    </a:gs>
                    <a:gs pos="99000">
                      <a:schemeClr val="tx2"/>
                    </a:gs>
                  </a:gsLst>
                  <a:lin ang="5400000" scaled="0"/>
                </a:gradFill>
              </a:defRPr>
            </a:lvl1pPr>
            <a:lvl2pPr marL="0" indent="0">
              <a:buNone/>
              <a:defRPr sz="2000"/>
            </a:lvl2pPr>
            <a:lvl3pPr marL="231642" indent="0">
              <a:buNone/>
              <a:tabLst/>
              <a:defRPr sz="2000"/>
            </a:lvl3pPr>
            <a:lvl4pPr marL="460110" indent="0">
              <a:buNone/>
              <a:defRPr/>
            </a:lvl4pPr>
            <a:lvl5pPr marL="685405"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7">
                <a:gradFill>
                  <a:gsLst>
                    <a:gs pos="1250">
                      <a:schemeClr val="tx2"/>
                    </a:gs>
                    <a:gs pos="99000">
                      <a:schemeClr val="tx2"/>
                    </a:gs>
                  </a:gsLst>
                  <a:lin ang="5400000" scaled="0"/>
                </a:gradFill>
              </a:defRPr>
            </a:lvl1pPr>
            <a:lvl2pPr marL="0" indent="0">
              <a:buNone/>
              <a:defRPr sz="2000"/>
            </a:lvl2pPr>
            <a:lvl3pPr marL="231642" indent="0">
              <a:buNone/>
              <a:tabLst/>
              <a:defRPr sz="2000"/>
            </a:lvl3pPr>
            <a:lvl4pPr marL="460110" indent="0">
              <a:buNone/>
              <a:defRPr/>
            </a:lvl4pPr>
            <a:lvl5pPr marL="685405"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76365147"/>
      </p:ext>
    </p:extLst>
  </p:cSld>
  <p:clrMapOvr>
    <a:masterClrMapping/>
  </p:clrMapOvr>
  <p:transition>
    <p:fade/>
  </p:transition>
</p:sldLayout>
</file>

<file path=ppt/slideLayouts/slideLayout53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2" y="1212849"/>
            <a:ext cx="5486399" cy="1914370"/>
          </a:xfrm>
        </p:spPr>
        <p:txBody>
          <a:bodyPr wrap="square">
            <a:spAutoFit/>
          </a:bodyPr>
          <a:lstStyle>
            <a:lvl1pPr marL="0" indent="0">
              <a:spcBef>
                <a:spcPts val="1224"/>
              </a:spcBef>
              <a:buClr>
                <a:schemeClr val="tx1"/>
              </a:buClr>
              <a:buFont typeface="Wingdings" pitchFamily="2" charset="2"/>
              <a:buNone/>
              <a:defRPr sz="3197"/>
            </a:lvl1pPr>
            <a:lvl2pPr marL="0" indent="0">
              <a:buNone/>
              <a:defRPr sz="2000"/>
            </a:lvl2pPr>
            <a:lvl3pPr marL="231642" indent="0">
              <a:buNone/>
              <a:tabLst/>
              <a:defRPr sz="2000"/>
            </a:lvl3pPr>
            <a:lvl4pPr marL="460110" indent="0">
              <a:buNone/>
              <a:defRPr/>
            </a:lvl4pPr>
            <a:lvl5pPr marL="685405"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7"/>
            </a:lvl1pPr>
            <a:lvl2pPr marL="0" indent="0">
              <a:buNone/>
              <a:defRPr sz="2000"/>
            </a:lvl2pPr>
            <a:lvl3pPr marL="231642" indent="0">
              <a:buNone/>
              <a:tabLst/>
              <a:defRPr sz="2000"/>
            </a:lvl3pPr>
            <a:lvl4pPr marL="460110" indent="0">
              <a:buNone/>
              <a:defRPr/>
            </a:lvl4pPr>
            <a:lvl5pPr marL="685405"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42471083"/>
      </p:ext>
    </p:extLst>
  </p:cSld>
  <p:clrMapOvr>
    <a:masterClrMapping/>
  </p:clrMapOvr>
  <p:transition>
    <p:fade/>
  </p:transition>
</p:sldLayout>
</file>

<file path=ppt/slideLayouts/slideLayout536.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2" y="1212849"/>
            <a:ext cx="5486399" cy="2425279"/>
          </a:xfrm>
        </p:spPr>
        <p:txBody>
          <a:bodyPr wrap="square">
            <a:spAutoFit/>
          </a:bodyPr>
          <a:lstStyle>
            <a:lvl1pPr marL="287172" indent="-287172">
              <a:spcBef>
                <a:spcPts val="1224"/>
              </a:spcBef>
              <a:buClr>
                <a:schemeClr val="tx2"/>
              </a:buClr>
              <a:buFont typeface="Arial" pitchFamily="34" charset="0"/>
              <a:buChar char="•"/>
              <a:defRPr sz="3197">
                <a:gradFill>
                  <a:gsLst>
                    <a:gs pos="1250">
                      <a:schemeClr val="tx2"/>
                    </a:gs>
                    <a:gs pos="99000">
                      <a:schemeClr val="tx2"/>
                    </a:gs>
                  </a:gsLst>
                  <a:lin ang="5400000" scaled="0"/>
                </a:gradFill>
              </a:defRPr>
            </a:lvl1pPr>
            <a:lvl2pPr marL="530860" indent="-233060">
              <a:defRPr sz="2400"/>
            </a:lvl2pPr>
            <a:lvl3pPr marL="699181" indent="-168322">
              <a:tabLst/>
              <a:defRPr sz="2000"/>
            </a:lvl3pPr>
            <a:lvl4pPr marL="880450" indent="-181270">
              <a:defRPr/>
            </a:lvl4pPr>
            <a:lvl5pPr marL="1048771" indent="-168322">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172" indent="-287172">
              <a:spcBef>
                <a:spcPts val="1224"/>
              </a:spcBef>
              <a:buClr>
                <a:schemeClr val="tx2"/>
              </a:buClr>
              <a:buFont typeface="Arial" pitchFamily="34" charset="0"/>
              <a:buChar char="•"/>
              <a:defRPr sz="3197">
                <a:gradFill>
                  <a:gsLst>
                    <a:gs pos="1250">
                      <a:schemeClr val="tx2"/>
                    </a:gs>
                    <a:gs pos="99000">
                      <a:schemeClr val="tx2"/>
                    </a:gs>
                  </a:gsLst>
                  <a:lin ang="5400000" scaled="0"/>
                </a:gradFill>
              </a:defRPr>
            </a:lvl1pPr>
            <a:lvl2pPr marL="530860" indent="-233060">
              <a:defRPr sz="2400"/>
            </a:lvl2pPr>
            <a:lvl3pPr marL="699181" indent="-168322">
              <a:tabLst/>
              <a:defRPr sz="2000"/>
            </a:lvl3pPr>
            <a:lvl4pPr marL="880450" indent="-181270">
              <a:defRPr/>
            </a:lvl4pPr>
            <a:lvl5pPr marL="1048771" indent="-168322">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91994962"/>
      </p:ext>
    </p:extLst>
  </p:cSld>
  <p:clrMapOvr>
    <a:masterClrMapping/>
  </p:clrMapOvr>
  <p:transition>
    <p:fade/>
  </p:transition>
</p:sldLayout>
</file>

<file path=ppt/slideLayouts/slideLayout53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2" y="1212849"/>
            <a:ext cx="5486399" cy="2425279"/>
          </a:xfrm>
        </p:spPr>
        <p:txBody>
          <a:bodyPr wrap="square">
            <a:spAutoFit/>
          </a:bodyPr>
          <a:lstStyle>
            <a:lvl1pPr marL="287172" indent="-287172">
              <a:spcBef>
                <a:spcPts val="1224"/>
              </a:spcBef>
              <a:buClr>
                <a:schemeClr val="tx1"/>
              </a:buClr>
              <a:buFont typeface="Arial" pitchFamily="34" charset="0"/>
              <a:buChar char="•"/>
              <a:defRPr sz="3197"/>
            </a:lvl1pPr>
            <a:lvl2pPr marL="530860" indent="-233060">
              <a:defRPr sz="2400"/>
            </a:lvl2pPr>
            <a:lvl3pPr marL="699181" indent="-168322">
              <a:tabLst/>
              <a:defRPr sz="2000"/>
            </a:lvl3pPr>
            <a:lvl4pPr marL="880450" indent="-181270">
              <a:defRPr/>
            </a:lvl4pPr>
            <a:lvl5pPr marL="1048771" indent="-168322">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172" indent="-287172">
              <a:spcBef>
                <a:spcPts val="1224"/>
              </a:spcBef>
              <a:buClr>
                <a:schemeClr val="tx1"/>
              </a:buClr>
              <a:buFont typeface="Arial" pitchFamily="34" charset="0"/>
              <a:buChar char="•"/>
              <a:defRPr sz="3197"/>
            </a:lvl1pPr>
            <a:lvl2pPr marL="530860" indent="-233060">
              <a:defRPr sz="2400"/>
            </a:lvl2pPr>
            <a:lvl3pPr marL="699181" indent="-168322">
              <a:tabLst/>
              <a:defRPr sz="2000"/>
            </a:lvl3pPr>
            <a:lvl4pPr marL="880450" indent="-181270">
              <a:defRPr/>
            </a:lvl4pPr>
            <a:lvl5pPr marL="1048771" indent="-168322">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75018666"/>
      </p:ext>
    </p:extLst>
  </p:cSld>
  <p:clrMapOvr>
    <a:masterClrMapping/>
  </p:clrMapOvr>
  <p:transition>
    <p:fade/>
  </p:transition>
</p:sldLayout>
</file>

<file path=ppt/slideLayouts/slideLayout53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672766786"/>
      </p:ext>
    </p:extLst>
  </p:cSld>
  <p:clrMapOvr>
    <a:masterClrMapping/>
  </p:clrMapOvr>
  <p:transition>
    <p:fade/>
  </p:transition>
</p:sldLayout>
</file>

<file path=ppt/slideLayouts/slideLayout53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21707088"/>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1"/>
            <a:ext cx="5486399" cy="2491871"/>
          </a:xfrm>
        </p:spPr>
        <p:txBody>
          <a:bodyPr wrap="square">
            <a:spAutoFit/>
          </a:bodyPr>
          <a:lstStyle>
            <a:lvl1pPr marL="287306" indent="-287306">
              <a:spcBef>
                <a:spcPts val="1224"/>
              </a:spcBef>
              <a:buClr>
                <a:schemeClr val="tx1"/>
              </a:buClr>
              <a:buFont typeface="Arial" pitchFamily="34" charset="0"/>
              <a:buChar char="•"/>
              <a:defRPr sz="3199"/>
            </a:lvl1pPr>
            <a:lvl2pPr marL="531105" indent="-233167">
              <a:defRPr sz="2400"/>
            </a:lvl2pPr>
            <a:lvl3pPr marL="699505" indent="-168399">
              <a:tabLst/>
              <a:defRPr sz="2000"/>
            </a:lvl3pPr>
            <a:lvl4pPr marL="880856" indent="-181352">
              <a:defRPr/>
            </a:lvl4pPr>
            <a:lvl5pPr marL="1049257" indent="-16839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0" y="1212851"/>
            <a:ext cx="5486399" cy="2491871"/>
          </a:xfrm>
        </p:spPr>
        <p:txBody>
          <a:bodyPr wrap="square">
            <a:spAutoFit/>
          </a:bodyPr>
          <a:lstStyle>
            <a:lvl1pPr marL="287306" indent="-287306">
              <a:spcBef>
                <a:spcPts val="1224"/>
              </a:spcBef>
              <a:buClr>
                <a:schemeClr val="tx1"/>
              </a:buClr>
              <a:buFont typeface="Arial" pitchFamily="34" charset="0"/>
              <a:buChar char="•"/>
              <a:defRPr sz="3199"/>
            </a:lvl1pPr>
            <a:lvl2pPr marL="531105" indent="-233167">
              <a:defRPr sz="2400"/>
            </a:lvl2pPr>
            <a:lvl3pPr marL="699505" indent="-168399">
              <a:tabLst/>
              <a:defRPr sz="2000"/>
            </a:lvl3pPr>
            <a:lvl4pPr marL="880856" indent="-181352">
              <a:defRPr/>
            </a:lvl4pPr>
            <a:lvl5pPr marL="1049257" indent="-16839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27919358"/>
      </p:ext>
    </p:extLst>
  </p:cSld>
  <p:clrMapOvr>
    <a:masterClrMapping/>
  </p:clrMapOvr>
  <p:transition>
    <p:fade/>
  </p:transition>
</p:sldLayout>
</file>

<file path=ppt/slideLayouts/slideLayout54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175094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41.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8500786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4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18" tIns="46618" rIns="46618" bIns="46618" numCol="1" spcCol="0" rtlCol="0" fromWordArt="0" anchor="ctr" anchorCtr="0" forceAA="0" compatLnSpc="1">
            <a:prstTxWarp prst="textNoShape">
              <a:avLst/>
            </a:prstTxWarp>
            <a:noAutofit/>
          </a:bodyPr>
          <a:lstStyle/>
          <a:p>
            <a:pPr marL="0" marR="0" lvl="0" indent="0" algn="ctr" defTabSz="93193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74638" y="1221160"/>
            <a:ext cx="11887199" cy="1995931"/>
          </a:xfrm>
        </p:spPr>
        <p:txBody>
          <a:bodyPr/>
          <a:lstStyle>
            <a:lvl1pPr marL="0" indent="0">
              <a:buNone/>
              <a:defRPr sz="3297">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35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26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0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39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61988122"/>
      </p:ext>
    </p:extLst>
  </p:cSld>
  <p:clrMapOvr>
    <a:masterClrMapping/>
  </p:clrMapOvr>
  <p:transition>
    <p:fade/>
  </p:transition>
</p:sldLayout>
</file>

<file path=ppt/slideLayouts/slideLayout543.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59233" y="3145040"/>
            <a:ext cx="3291840" cy="705834"/>
          </a:xfrm>
          <a:prstGeom prst="rect">
            <a:avLst/>
          </a:prstGeom>
        </p:spPr>
      </p:pic>
      <p:pic>
        <p:nvPicPr>
          <p:cNvPr id="4" name="Picture 3"/>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59233" y="3145040"/>
            <a:ext cx="3291840" cy="705834"/>
          </a:xfrm>
          <a:prstGeom prst="rect">
            <a:avLst/>
          </a:prstGeom>
        </p:spPr>
      </p:pic>
      <p:sp>
        <p:nvSpPr>
          <p:cNvPr id="2" name="Text Box 3"/>
          <p:cNvSpPr txBox="1">
            <a:spLocks noChangeArrowheads="1"/>
          </p:cNvSpPr>
          <p:nvPr userDrawn="1"/>
        </p:nvSpPr>
        <p:spPr bwMode="blackWhite">
          <a:xfrm>
            <a:off x="274638" y="6294479"/>
            <a:ext cx="11887199" cy="403187"/>
          </a:xfrm>
          <a:prstGeom prst="rect">
            <a:avLst/>
          </a:prstGeom>
          <a:noFill/>
          <a:ln w="12700">
            <a:noFill/>
            <a:miter lim="800000"/>
            <a:headEnd type="none" w="sm" len="sm"/>
            <a:tailEnd type="none" w="sm" len="sm"/>
          </a:ln>
          <a:effectLst/>
        </p:spPr>
        <p:txBody>
          <a:bodyPr vert="horz" wrap="square" lIns="182802" tIns="146241" rIns="182802" bIns="146241" numCol="1" anchor="t" anchorCtr="0" compatLnSpc="1">
            <a:prstTxWarp prst="textNoShape">
              <a:avLst/>
            </a:prstTxWarp>
            <a:spAutoFit/>
          </a:bodyPr>
          <a:lstStyle/>
          <a:p>
            <a:pPr marL="0" marR="0" lvl="0" indent="0" algn="l" defTabSz="931753"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gradFill>
                  <a:gsLst>
                    <a:gs pos="0">
                      <a:srgbClr val="505050"/>
                    </a:gs>
                    <a:gs pos="100000">
                      <a:srgbClr val="505050"/>
                    </a:gs>
                  </a:gsLst>
                  <a:lin ang="5400000" scaled="0"/>
                </a:gradFill>
                <a:effectLst/>
                <a:uLnTx/>
                <a:uFillTx/>
                <a:latin typeface="Segoe UI"/>
                <a:ea typeface="+mn-ea"/>
                <a:cs typeface="Segoe UI" pitchFamily="34" charset="0"/>
              </a:rPr>
              <a:t>© 2015 Microsoft Corporation. All rights reserved. </a:t>
            </a:r>
          </a:p>
        </p:txBody>
      </p:sp>
    </p:spTree>
    <p:extLst>
      <p:ext uri="{BB962C8B-B14F-4D97-AF65-F5344CB8AC3E}">
        <p14:creationId xmlns:p14="http://schemas.microsoft.com/office/powerpoint/2010/main" val="544617625"/>
      </p:ext>
    </p:extLst>
  </p:cSld>
  <p:clrMapOvr>
    <a:masterClrMapping/>
  </p:clrMapOvr>
  <p:transition>
    <p:fade/>
  </p:transition>
</p:sldLayout>
</file>

<file path=ppt/slideLayouts/slideLayout544.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 y="0"/>
            <a:ext cx="12436474" cy="6994525"/>
          </a:xfrm>
          <a:prstGeom prst="rect">
            <a:avLst/>
          </a:prstGeom>
        </p:spPr>
      </p:pic>
      <p:sp>
        <p:nvSpPr>
          <p:cNvPr id="3" name="Rectangle 2"/>
          <p:cNvSpPr/>
          <p:nvPr userDrawn="1"/>
        </p:nvSpPr>
        <p:spPr bwMode="auto">
          <a:xfrm>
            <a:off x="0" y="3"/>
            <a:ext cx="12436475" cy="6994524"/>
          </a:xfrm>
          <a:prstGeom prst="rect">
            <a:avLst/>
          </a:prstGeom>
          <a:solidFill>
            <a:srgbClr val="000000">
              <a:alpha val="6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marL="0" marR="0" lvl="0" indent="0" algn="ctr" defTabSz="931935"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919179783"/>
      </p:ext>
    </p:extLst>
  </p:cSld>
  <p:clrMapOvr>
    <a:masterClrMapping/>
  </p:clrMapOvr>
  <p:transition>
    <p:fade/>
  </p:transition>
</p:sldLayout>
</file>

<file path=ppt/slideLayouts/slideLayout545.xml><?xml version="1.0" encoding="utf-8"?>
<p:sldLayout xmlns:a="http://schemas.openxmlformats.org/drawingml/2006/main" xmlns:r="http://schemas.openxmlformats.org/officeDocument/2006/relationships" xmlns:p="http://schemas.openxmlformats.org/presentationml/2006/main" userDrawn="1">
  <p:cSld name="Blank_silver">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688595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46.xml><?xml version="1.0" encoding="utf-8"?>
<p:sldLayout xmlns:a="http://schemas.openxmlformats.org/drawingml/2006/main" xmlns:r="http://schemas.openxmlformats.org/officeDocument/2006/relationships" xmlns:p="http://schemas.openxmlformats.org/presentationml/2006/main" userDrawn="1">
  <p:cSld name="3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Slide Number Placeholder 5"/>
          <p:cNvSpPr>
            <a:spLocks noGrp="1"/>
          </p:cNvSpPr>
          <p:nvPr>
            <p:ph type="sldNum" sz="quarter" idx="4"/>
          </p:nvPr>
        </p:nvSpPr>
        <p:spPr>
          <a:xfrm>
            <a:off x="11595103" y="6697662"/>
            <a:ext cx="566738" cy="136525"/>
          </a:xfrm>
          <a:prstGeom prst="rect">
            <a:avLst/>
          </a:prstGeom>
        </p:spPr>
        <p:txBody>
          <a:bodyPr anchor="ctr"/>
          <a:lstStyle>
            <a:lvl1pPr algn="r">
              <a:defRPr sz="1048">
                <a:solidFill>
                  <a:schemeClr val="bg1"/>
                </a:solidFill>
              </a:defRPr>
            </a:lvl1pPr>
          </a:lstStyle>
          <a:p>
            <a:pPr defTabSz="931837"/>
            <a:fld id="{27258FFF-F925-446B-8502-81C933981705}" type="slidenum">
              <a:rPr lang="en-US" smtClean="0">
                <a:solidFill>
                  <a:prstClr val="white"/>
                </a:solidFill>
              </a:rPr>
              <a:pPr defTabSz="931837"/>
              <a:t>‹#›</a:t>
            </a:fld>
            <a:endParaRPr lang="en-US" dirty="0">
              <a:solidFill>
                <a:prstClr val="white"/>
              </a:solidFill>
            </a:endParaRPr>
          </a:p>
        </p:txBody>
      </p:sp>
    </p:spTree>
    <p:extLst>
      <p:ext uri="{BB962C8B-B14F-4D97-AF65-F5344CB8AC3E}">
        <p14:creationId xmlns:p14="http://schemas.microsoft.com/office/powerpoint/2010/main" val="3938709424"/>
      </p:ext>
    </p:extLst>
  </p:cSld>
  <p:clrMapOvr>
    <a:masterClrMapping/>
  </p:clrMapOvr>
  <p:transition>
    <p:fade/>
  </p:transition>
</p:sldLayout>
</file>

<file path=ppt/slideLayouts/slideLayout547.xml><?xml version="1.0" encoding="utf-8"?>
<p:sldLayout xmlns:a="http://schemas.openxmlformats.org/drawingml/2006/main" xmlns:r="http://schemas.openxmlformats.org/officeDocument/2006/relationships" xmlns:p="http://schemas.openxmlformats.org/presentationml/2006/main" userDrawn="1">
  <p:cSld name="Blank White">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81446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8.xml><?xml version="1.0" encoding="utf-8"?>
<p:sldLayout xmlns:a="http://schemas.openxmlformats.org/drawingml/2006/main" xmlns:r="http://schemas.openxmlformats.org/officeDocument/2006/relationships" xmlns:p="http://schemas.openxmlformats.org/presentationml/2006/main" userDrawn="1">
  <p:cSld name="Title Slide - Microsoft">
    <p:bg>
      <p:bgPr>
        <a:solidFill>
          <a:srgbClr val="3E92D2"/>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9233" y="6240963"/>
            <a:ext cx="1278510" cy="274137"/>
          </a:xfrm>
          <a:prstGeom prst="rect">
            <a:avLst/>
          </a:prstGeom>
        </p:spPr>
      </p:pic>
      <p:sp>
        <p:nvSpPr>
          <p:cNvPr id="18" name="Title 1"/>
          <p:cNvSpPr>
            <a:spLocks noGrp="1"/>
          </p:cNvSpPr>
          <p:nvPr>
            <p:ph type="title" hasCustomPrompt="1"/>
          </p:nvPr>
        </p:nvSpPr>
        <p:spPr>
          <a:xfrm>
            <a:off x="274702" y="2125678"/>
            <a:ext cx="10058336" cy="1828786"/>
          </a:xfrm>
          <a:noFill/>
        </p:spPr>
        <p:txBody>
          <a:bodyPr lIns="146304" tIns="91440" rIns="146304" bIns="91440" anchor="t" anchorCtr="0"/>
          <a:lstStyle>
            <a:lvl1pPr>
              <a:defRPr sz="5397" spc="-100"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74705" y="3955786"/>
            <a:ext cx="10058337" cy="1828007"/>
          </a:xfrm>
          <a:noFill/>
        </p:spPr>
        <p:txBody>
          <a:bodyPr lIns="146304" tIns="109728" rIns="146304" bIns="109728">
            <a:noAutofit/>
          </a:bodyPr>
          <a:lstStyle>
            <a:lvl1pPr marL="0" indent="0">
              <a:spcBef>
                <a:spcPts val="0"/>
              </a:spcBef>
              <a:buNone/>
              <a:defRPr sz="319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rotWithShape="1">
          <a:blip r:embed="rId3" cstate="email">
            <a:extLst>
              <a:ext uri="{28A0092B-C50C-407E-A947-70E740481C1C}">
                <a14:useLocalDpi xmlns:a14="http://schemas.microsoft.com/office/drawing/2010/main"/>
              </a:ext>
            </a:extLst>
          </a:blip>
          <a:srcRect b="1380"/>
          <a:stretch/>
        </p:blipFill>
        <p:spPr bwMode="invGray">
          <a:xfrm>
            <a:off x="457200" y="490739"/>
            <a:ext cx="1449939" cy="306604"/>
          </a:xfrm>
          <a:prstGeom prst="rect">
            <a:avLst/>
          </a:prstGeom>
        </p:spPr>
      </p:pic>
      <p:sp>
        <p:nvSpPr>
          <p:cNvPr id="7" name="Text Placeholder 2"/>
          <p:cNvSpPr>
            <a:spLocks noGrp="1"/>
          </p:cNvSpPr>
          <p:nvPr>
            <p:ph type="body" sz="quarter" idx="13" hasCustomPrompt="1"/>
          </p:nvPr>
        </p:nvSpPr>
        <p:spPr>
          <a:xfrm>
            <a:off x="8504241" y="307624"/>
            <a:ext cx="3656013" cy="578303"/>
          </a:xfrm>
        </p:spPr>
        <p:txBody>
          <a:bodyPr lIns="182880" tIns="146304" rIns="182880" bIns="146304"/>
          <a:lstStyle>
            <a:lvl1pPr marL="0" indent="0" algn="r">
              <a:buNone/>
              <a:defRPr sz="2000">
                <a:latin typeface="+mn-lt"/>
              </a:defRPr>
            </a:lvl1pPr>
            <a:lvl2pPr marL="342702" indent="0">
              <a:buNone/>
              <a:defRPr sz="2000"/>
            </a:lvl2pPr>
            <a:lvl3pPr marL="571172" indent="0">
              <a:buNone/>
              <a:defRPr sz="2000"/>
            </a:lvl3pPr>
            <a:lvl4pPr marL="799638" indent="0">
              <a:buNone/>
              <a:defRPr sz="2000"/>
            </a:lvl4pPr>
            <a:lvl5pPr marL="1028107" indent="0">
              <a:buNone/>
              <a:defRPr sz="2000"/>
            </a:lvl5pPr>
          </a:lstStyle>
          <a:p>
            <a:pPr lvl="0"/>
            <a:r>
              <a:rPr lang="en-US" dirty="0"/>
              <a:t>Session Code Here</a:t>
            </a:r>
          </a:p>
        </p:txBody>
      </p:sp>
      <p:pic>
        <p:nvPicPr>
          <p:cNvPr id="3" name="Picture 2"/>
          <p:cNvPicPr>
            <a:picLocks noChangeAspect="1"/>
          </p:cNvPicPr>
          <p:nvPr userDrawn="1"/>
        </p:nvPicPr>
        <p:blipFill>
          <a:blip r:embed="rId4"/>
          <a:stretch>
            <a:fillRect/>
          </a:stretch>
        </p:blipFill>
        <p:spPr>
          <a:xfrm>
            <a:off x="4848461" y="-942278"/>
            <a:ext cx="2875576" cy="602231"/>
          </a:xfrm>
          <a:prstGeom prst="rect">
            <a:avLst/>
          </a:prstGeom>
        </p:spPr>
      </p:pic>
    </p:spTree>
    <p:extLst>
      <p:ext uri="{BB962C8B-B14F-4D97-AF65-F5344CB8AC3E}">
        <p14:creationId xmlns:p14="http://schemas.microsoft.com/office/powerpoint/2010/main" val="15652546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9.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560" y="1144706"/>
            <a:ext cx="9327356" cy="2435131"/>
          </a:xfrm>
        </p:spPr>
        <p:txBody>
          <a:bodyPr anchor="b"/>
          <a:lstStyle>
            <a:lvl1pPr algn="ctr">
              <a:defRPr sz="6117"/>
            </a:lvl1pPr>
          </a:lstStyle>
          <a:p>
            <a:r>
              <a:rPr lang="en-US"/>
              <a:t>Click to edit Master title style</a:t>
            </a:r>
          </a:p>
        </p:txBody>
      </p:sp>
      <p:sp>
        <p:nvSpPr>
          <p:cNvPr id="3" name="Subtitle 2"/>
          <p:cNvSpPr>
            <a:spLocks noGrp="1"/>
          </p:cNvSpPr>
          <p:nvPr>
            <p:ph type="subTitle" idx="1"/>
          </p:nvPr>
        </p:nvSpPr>
        <p:spPr>
          <a:xfrm>
            <a:off x="1554560" y="3673745"/>
            <a:ext cx="9327356" cy="523733"/>
          </a:xfrm>
        </p:spPr>
        <p:txBody>
          <a:bodyPr/>
          <a:lstStyle>
            <a:lvl1pPr marL="0" indent="0" algn="ctr">
              <a:buNone/>
              <a:defRPr sz="2448"/>
            </a:lvl1pPr>
            <a:lvl2pPr marL="466209" indent="0" algn="ctr">
              <a:buNone/>
              <a:defRPr sz="2040"/>
            </a:lvl2pPr>
            <a:lvl3pPr marL="932418" indent="0" algn="ctr">
              <a:buNone/>
              <a:defRPr sz="1836"/>
            </a:lvl3pPr>
            <a:lvl4pPr marL="1398627" indent="0" algn="ctr">
              <a:buNone/>
              <a:defRPr sz="1632"/>
            </a:lvl4pPr>
            <a:lvl5pPr marL="1864835" indent="0" algn="ctr">
              <a:buNone/>
              <a:defRPr sz="1632"/>
            </a:lvl5pPr>
            <a:lvl6pPr marL="2331044" indent="0" algn="ctr">
              <a:buNone/>
              <a:defRPr sz="1632"/>
            </a:lvl6pPr>
            <a:lvl7pPr marL="2797253" indent="0" algn="ctr">
              <a:buNone/>
              <a:defRPr sz="1632"/>
            </a:lvl7pPr>
            <a:lvl8pPr marL="3263461" indent="0" algn="ctr">
              <a:buNone/>
              <a:defRPr sz="1632"/>
            </a:lvl8pPr>
            <a:lvl9pPr marL="3729669" indent="0" algn="ctr">
              <a:buNone/>
              <a:defRPr sz="1632"/>
            </a:lvl9pPr>
          </a:lstStyle>
          <a:p>
            <a:r>
              <a:rPr lang="en-US"/>
              <a:t>Click to edit Master subtitle style</a:t>
            </a:r>
          </a:p>
        </p:txBody>
      </p:sp>
      <p:sp>
        <p:nvSpPr>
          <p:cNvPr id="4" name="Date Placeholder 3"/>
          <p:cNvSpPr>
            <a:spLocks noGrp="1"/>
          </p:cNvSpPr>
          <p:nvPr>
            <p:ph type="dt" sz="half" idx="10"/>
          </p:nvPr>
        </p:nvSpPr>
        <p:spPr/>
        <p:txBody>
          <a:bodyPr/>
          <a:lstStyle/>
          <a:p>
            <a:fld id="{E61C575E-12A5-4122-AF27-983755CCF66B}" type="datetimeFigureOut">
              <a:rPr lang="en-US" smtClean="0"/>
              <a:t>4/11/2017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3F741A-1C01-4646-9C21-5079118E9E47}" type="slidenum">
              <a:rPr lang="en-US" smtClean="0"/>
              <a:t>‹#›</a:t>
            </a:fld>
            <a:endParaRPr lang="en-US"/>
          </a:p>
        </p:txBody>
      </p:sp>
    </p:spTree>
    <p:extLst>
      <p:ext uri="{BB962C8B-B14F-4D97-AF65-F5344CB8AC3E}">
        <p14:creationId xmlns:p14="http://schemas.microsoft.com/office/powerpoint/2010/main" val="39704427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1833551"/>
      </p:ext>
    </p:extLst>
  </p:cSld>
  <p:clrMapOvr>
    <a:masterClrMapping/>
  </p:clrMapOvr>
  <p:transition>
    <p:fade/>
  </p:transition>
</p:sldLayout>
</file>

<file path=ppt/slideLayouts/slideLayout5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32736" y="2172838"/>
            <a:ext cx="10571004" cy="1499289"/>
          </a:xfrm>
        </p:spPr>
        <p:txBody>
          <a:bodyPr anchor="t"/>
          <a:lstStyle>
            <a:lvl1pPr algn="l">
              <a:defRPr/>
            </a:lvl1pPr>
          </a:lstStyle>
          <a:p>
            <a:r>
              <a:rPr lang="en-US" dirty="0"/>
              <a:t>Click to edit Master title style</a:t>
            </a:r>
          </a:p>
        </p:txBody>
      </p:sp>
      <p:sp>
        <p:nvSpPr>
          <p:cNvPr id="3" name="Subtitle 2"/>
          <p:cNvSpPr>
            <a:spLocks noGrp="1"/>
          </p:cNvSpPr>
          <p:nvPr>
            <p:ph type="subTitle" idx="1"/>
          </p:nvPr>
        </p:nvSpPr>
        <p:spPr>
          <a:xfrm>
            <a:off x="932735" y="3688480"/>
            <a:ext cx="8705533" cy="1787490"/>
          </a:xfrm>
        </p:spPr>
        <p:txBody>
          <a:bodyPr anchor="t"/>
          <a:lstStyle>
            <a:lvl1pPr marL="0" indent="0" algn="l">
              <a:buNone/>
              <a:defRPr>
                <a:solidFill>
                  <a:schemeClr val="bg1"/>
                </a:solidFill>
              </a:defRPr>
            </a:lvl1pPr>
            <a:lvl2pPr marL="621716" indent="0" algn="ctr">
              <a:buNone/>
              <a:defRPr>
                <a:solidFill>
                  <a:schemeClr val="tx1">
                    <a:tint val="75000"/>
                  </a:schemeClr>
                </a:solidFill>
              </a:defRPr>
            </a:lvl2pPr>
            <a:lvl3pPr marL="1243431" indent="0" algn="ctr">
              <a:buNone/>
              <a:defRPr>
                <a:solidFill>
                  <a:schemeClr val="tx1">
                    <a:tint val="75000"/>
                  </a:schemeClr>
                </a:solidFill>
              </a:defRPr>
            </a:lvl3pPr>
            <a:lvl4pPr marL="1865146" indent="0" algn="ctr">
              <a:buNone/>
              <a:defRPr>
                <a:solidFill>
                  <a:schemeClr val="tx1">
                    <a:tint val="75000"/>
                  </a:schemeClr>
                </a:solidFill>
              </a:defRPr>
            </a:lvl4pPr>
            <a:lvl5pPr marL="2486862" indent="0" algn="ctr">
              <a:buNone/>
              <a:defRPr>
                <a:solidFill>
                  <a:schemeClr val="tx1">
                    <a:tint val="75000"/>
                  </a:schemeClr>
                </a:solidFill>
              </a:defRPr>
            </a:lvl5pPr>
            <a:lvl6pPr marL="3108578" indent="0" algn="ctr">
              <a:buNone/>
              <a:defRPr>
                <a:solidFill>
                  <a:schemeClr val="tx1">
                    <a:tint val="75000"/>
                  </a:schemeClr>
                </a:solidFill>
              </a:defRPr>
            </a:lvl6pPr>
            <a:lvl7pPr marL="3730293" indent="0" algn="ctr">
              <a:buNone/>
              <a:defRPr>
                <a:solidFill>
                  <a:schemeClr val="tx1">
                    <a:tint val="75000"/>
                  </a:schemeClr>
                </a:solidFill>
              </a:defRPr>
            </a:lvl7pPr>
            <a:lvl8pPr marL="4352008" indent="0" algn="ctr">
              <a:buNone/>
              <a:defRPr>
                <a:solidFill>
                  <a:schemeClr val="tx1">
                    <a:tint val="75000"/>
                  </a:schemeClr>
                </a:solidFill>
              </a:defRPr>
            </a:lvl8pPr>
            <a:lvl9pPr marL="4973724"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3427636421"/>
      </p:ext>
    </p:extLst>
  </p:cSld>
  <p:clrMapOvr>
    <a:masterClrMapping/>
  </p:clrMapOvr>
</p:sldLayout>
</file>

<file path=ppt/slideLayouts/slideLayout5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t>Click to edit Master title style</a:t>
            </a:r>
            <a:endParaRPr lang="en-US"/>
          </a:p>
        </p:txBody>
      </p:sp>
      <p:sp>
        <p:nvSpPr>
          <p:cNvPr id="3" name="Content Placeholder 2"/>
          <p:cNvSpPr>
            <a:spLocks noGrp="1"/>
          </p:cNvSpPr>
          <p:nvPr>
            <p:ph idx="1"/>
          </p:nvPr>
        </p:nvSpPr>
        <p:spPr>
          <a:xfrm>
            <a:off x="621824" y="1452641"/>
            <a:ext cx="11192828" cy="4616063"/>
          </a:xfrm>
        </p:spPr>
        <p:txBody>
          <a:bodyPr/>
          <a:lstStyle>
            <a:lvl1pPr marL="246096" indent="-246096">
              <a:defRPr/>
            </a:lvl1pPr>
            <a:lvl2pPr marL="494351" indent="-248255">
              <a:defRPr/>
            </a:lvl2pPr>
            <a:lvl3pPr marL="602288" indent="-310857">
              <a:defRPr/>
            </a:lvl3pPr>
            <a:lvl4pPr marL="975748" indent="-310857" defTabSz="975748">
              <a:defRPr/>
            </a:lvl4pPr>
            <a:lvl5pPr marL="980066" indent="-310857">
              <a:defRPr/>
            </a:lvl5pPr>
          </a:lstStyle>
          <a:p>
            <a:pPr lvl="0"/>
            <a:r>
              <a:rPr lang="x-none" dirty="0"/>
              <a:t>Click to edit Master text styles</a:t>
            </a:r>
          </a:p>
          <a:p>
            <a:pPr lvl="1"/>
            <a:r>
              <a:rPr lang="x-none" dirty="0"/>
              <a:t>Second level</a:t>
            </a:r>
          </a:p>
          <a:p>
            <a:pPr lvl="2"/>
            <a:r>
              <a:rPr lang="x-none" dirty="0"/>
              <a:t>Third level</a:t>
            </a:r>
          </a:p>
          <a:p>
            <a:pPr lvl="3"/>
            <a:r>
              <a:rPr lang="x-none" dirty="0"/>
              <a:t>Fourth level</a:t>
            </a:r>
          </a:p>
          <a:p>
            <a:pPr lvl="4"/>
            <a:r>
              <a:rPr lang="x-none" dirty="0"/>
              <a:t>Fifth level</a:t>
            </a:r>
            <a:endParaRPr lang="en-US" dirty="0"/>
          </a:p>
        </p:txBody>
      </p:sp>
    </p:spTree>
    <p:extLst>
      <p:ext uri="{BB962C8B-B14F-4D97-AF65-F5344CB8AC3E}">
        <p14:creationId xmlns:p14="http://schemas.microsoft.com/office/powerpoint/2010/main" val="101801361"/>
      </p:ext>
    </p:extLst>
  </p:cSld>
  <p:clrMapOvr>
    <a:masterClrMapping/>
  </p:clrMapOvr>
</p:sldLayout>
</file>

<file path=ppt/slideLayouts/slideLayout55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399"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2" y="3955786"/>
            <a:ext cx="7315137" cy="1828007"/>
          </a:xfrm>
          <a:noFill/>
        </p:spPr>
        <p:txBody>
          <a:bodyPr lIns="164592" tIns="109728" rIns="164592"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grpSp>
    </p:spTree>
    <p:extLst>
      <p:ext uri="{BB962C8B-B14F-4D97-AF65-F5344CB8AC3E}">
        <p14:creationId xmlns:p14="http://schemas.microsoft.com/office/powerpoint/2010/main" val="24920742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5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38135536"/>
      </p:ext>
    </p:extLst>
  </p:cSld>
  <p:clrMapOvr>
    <a:masterClrMapping/>
  </p:clrMapOvr>
  <p:transition>
    <p:fade/>
  </p:transition>
</p:sldLayout>
</file>

<file path=ppt/slideLayouts/slideLayout55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092881"/>
          </a:xfrm>
        </p:spPr>
        <p:txBody>
          <a:bodyPr>
            <a:spAutoFit/>
          </a:bodyPr>
          <a:lstStyle>
            <a:lvl1pPr>
              <a:defRPr sz="399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69096351"/>
      </p:ext>
    </p:extLst>
  </p:cSld>
  <p:clrMapOvr>
    <a:masterClrMapping/>
  </p:clrMapOvr>
  <p:transition>
    <p:fade/>
  </p:transition>
</p:sldLayout>
</file>

<file path=ppt/slideLayouts/slideLayout55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18367300"/>
      </p:ext>
    </p:extLst>
  </p:cSld>
  <p:clrMapOvr>
    <a:masterClrMapping/>
  </p:clrMapOvr>
  <p:transition>
    <p:fade/>
  </p:transition>
</p:sldLayout>
</file>

<file path=ppt/slideLayouts/slideLayout55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50"/>
            <a:ext cx="5486399" cy="1985506"/>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50"/>
            <a:ext cx="5486399" cy="1985506"/>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67095503"/>
      </p:ext>
    </p:extLst>
  </p:cSld>
  <p:clrMapOvr>
    <a:masterClrMapping/>
  </p:clrMapOvr>
  <p:transition>
    <p:fade/>
  </p:transition>
</p:sldLayout>
</file>

<file path=ppt/slideLayouts/slideLayout55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34570801"/>
      </p:ext>
    </p:extLst>
  </p:cSld>
  <p:clrMapOvr>
    <a:masterClrMapping/>
  </p:clrMapOvr>
  <p:transition>
    <p:fade/>
  </p:transition>
</p:sldLayout>
</file>

<file path=ppt/slideLayouts/slideLayout55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9" y="3954463"/>
            <a:ext cx="10058401" cy="738664"/>
          </a:xfrm>
          <a:noFill/>
        </p:spPr>
        <p:txBody>
          <a:bodyPr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614315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5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198"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12671523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09973"/>
            <a:ext cx="10056812" cy="1185314"/>
          </a:xfrm>
          <a:noFill/>
        </p:spPr>
        <p:txBody>
          <a:bodyPr tIns="91440" bIns="91440" anchor="t" anchorCtr="0">
            <a:spAutoFit/>
          </a:bodyPr>
          <a:lstStyle>
            <a:lvl1pPr>
              <a:defRPr sz="7198" spc="-101"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40" y="3954463"/>
            <a:ext cx="10058400" cy="799866"/>
          </a:xfrm>
          <a:noFill/>
        </p:spPr>
        <p:txBody>
          <a:bodyPr lIns="182880" tIns="146304" rIns="182880" bIns="146304">
            <a:spAutoFit/>
          </a:bodyPr>
          <a:lstStyle>
            <a:lvl1pPr marL="0" indent="0">
              <a:spcBef>
                <a:spcPts val="0"/>
              </a:spcBef>
              <a:buNone/>
              <a:defRPr sz="359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60800091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6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570492705"/>
      </p:ext>
    </p:extLst>
  </p:cSld>
  <p:clrMapOvr>
    <a:masterClrMapping/>
  </p:clrMapOvr>
  <p:transition>
    <p:fade/>
  </p:transition>
</p:sldLayout>
</file>

<file path=ppt/slideLayouts/slideLayout56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3995259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6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25736598"/>
      </p:ext>
    </p:extLst>
  </p:cSld>
  <p:clrMapOvr>
    <a:masterClrMapping/>
  </p:clrMapOvr>
  <p:transition>
    <p:fade/>
  </p:transition>
</p:sldLayout>
</file>

<file path=ppt/slideLayouts/slideLayout56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4183739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6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1995931"/>
          </a:xfrm>
        </p:spPr>
        <p:txBody>
          <a:bodyPr/>
          <a:lstStyle>
            <a:lvl1pPr marL="0" indent="0">
              <a:buNone/>
              <a:defRPr sz="3299">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48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494"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40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79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59605786"/>
      </p:ext>
    </p:extLst>
  </p:cSld>
  <p:clrMapOvr>
    <a:masterClrMapping/>
  </p:clrMapOvr>
  <p:transition>
    <p:fade/>
  </p:transition>
</p:sldLayout>
</file>

<file path=ppt/slideLayouts/slideLayout565.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54" tIns="182854" rIns="182854" bIns="182854" numCol="1" anchor="t" anchorCtr="0" compatLnSpc="1">
            <a:prstTxWarp prst="textNoShape">
              <a:avLst/>
            </a:prstTxWarp>
            <a:spAutoFit/>
          </a:bodyPr>
          <a:lstStyle/>
          <a:p>
            <a:pPr marL="0" marR="0" lvl="0" indent="0" algn="l" defTabSz="932111"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rPr>
              <a:t>© Copyright Microsoft Corporation. All rights reserved. </a:t>
            </a:r>
          </a:p>
        </p:txBody>
      </p:sp>
      <p:grpSp>
        <p:nvGrpSpPr>
          <p:cNvPr id="5" name="Group 4"/>
          <p:cNvGrpSpPr>
            <a:grpSpLocks noChangeAspect="1"/>
          </p:cNvGrpSpPr>
          <p:nvPr userDrawn="1"/>
        </p:nvGrpSpPr>
        <p:grpSpPr bwMode="black">
          <a:xfrm>
            <a:off x="468308" y="479425"/>
            <a:ext cx="1448129" cy="310896"/>
            <a:chOff x="457200" y="1643393"/>
            <a:chExt cx="4492753" cy="964540"/>
          </a:xfrm>
        </p:grpSpPr>
        <p:pic>
          <p:nvPicPr>
            <p:cNvPr id="6" name="Picture 5"/>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grpSp>
    </p:spTree>
    <p:extLst>
      <p:ext uri="{BB962C8B-B14F-4D97-AF65-F5344CB8AC3E}">
        <p14:creationId xmlns:p14="http://schemas.microsoft.com/office/powerpoint/2010/main" val="26771246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66.xml><?xml version="1.0" encoding="utf-8"?>
<p:sldLayout xmlns:a="http://schemas.openxmlformats.org/drawingml/2006/main" xmlns:r="http://schemas.openxmlformats.org/officeDocument/2006/relationships" xmlns:p="http://schemas.openxmlformats.org/presentationml/2006/main">
  <p:cSld name="Content Slide (no bulle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Text Placeholder 3"/>
          <p:cNvSpPr>
            <a:spLocks noGrp="1"/>
          </p:cNvSpPr>
          <p:nvPr>
            <p:ph type="body" sz="quarter" idx="11"/>
          </p:nvPr>
        </p:nvSpPr>
        <p:spPr>
          <a:xfrm>
            <a:off x="164592" y="1212851"/>
            <a:ext cx="11965766" cy="2025170"/>
          </a:xfrm>
        </p:spPr>
        <p:txBody>
          <a:bodyPr wrap="square">
            <a:spAutoFit/>
          </a:bodyPr>
          <a:lstStyle>
            <a:lvl1pPr>
              <a:buClr>
                <a:schemeClr val="bg1"/>
              </a:buClr>
              <a:defRPr sz="3598">
                <a:gradFill>
                  <a:gsLst>
                    <a:gs pos="1250">
                      <a:schemeClr val="tx2"/>
                    </a:gs>
                    <a:gs pos="99000">
                      <a:schemeClr val="tx2"/>
                    </a:gs>
                  </a:gsLst>
                  <a:lin ang="5400000" scaled="0"/>
                </a:gradFill>
              </a:defRPr>
            </a:lvl1pPr>
            <a:lvl2pPr>
              <a:buClr>
                <a:schemeClr val="bg1"/>
              </a:buClr>
              <a:defRPr/>
            </a:lvl2pPr>
            <a:lvl3pPr>
              <a:buClr>
                <a:schemeClr val="bg1"/>
              </a:buClr>
              <a:defRPr/>
            </a:lvl3pPr>
            <a:lvl4pPr>
              <a:buClr>
                <a:schemeClr val="bg1"/>
              </a:buClr>
              <a:defRPr/>
            </a:lvl4pPr>
            <a:lvl5pPr>
              <a:buClr>
                <a:schemeClr val="bg1"/>
              </a:buCl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Rectangle 10"/>
          <p:cNvSpPr/>
          <p:nvPr/>
        </p:nvSpPr>
        <p:spPr>
          <a:xfrm>
            <a:off x="183198" y="6740611"/>
            <a:ext cx="2408237" cy="258839"/>
          </a:xfrm>
          <a:prstGeom prst="rect">
            <a:avLst/>
          </a:prstGeom>
        </p:spPr>
        <p:txBody>
          <a:bodyPr wrap="square">
            <a:spAutoFit/>
          </a:bodyPr>
          <a:lstStyle/>
          <a:p>
            <a:r>
              <a:rPr lang="en-US" sz="1048"/>
              <a:t>Microsoft Confidential</a:t>
            </a:r>
          </a:p>
        </p:txBody>
      </p:sp>
      <p:pic>
        <p:nvPicPr>
          <p:cNvPr id="12" name="Picture 1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1106921" y="6491313"/>
            <a:ext cx="1085714" cy="412699"/>
          </a:xfrm>
          <a:prstGeom prst="rect">
            <a:avLst/>
          </a:prstGeom>
        </p:spPr>
      </p:pic>
    </p:spTree>
    <p:extLst>
      <p:ext uri="{BB962C8B-B14F-4D97-AF65-F5344CB8AC3E}">
        <p14:creationId xmlns:p14="http://schemas.microsoft.com/office/powerpoint/2010/main" val="1288462318"/>
      </p:ext>
    </p:extLst>
  </p:cSld>
  <p:clrMapOvr>
    <a:masterClrMapping/>
  </p:clrMapOvr>
  <p:transition>
    <p:fade/>
  </p:transition>
</p:sldLayout>
</file>

<file path=ppt/slideLayouts/slideLayout567.xml><?xml version="1.0" encoding="utf-8"?>
<p:sldLayout xmlns:a="http://schemas.openxmlformats.org/drawingml/2006/main" xmlns:r="http://schemas.openxmlformats.org/officeDocument/2006/relationships" xmlns:p="http://schemas.openxmlformats.org/presentationml/2006/main" preserve="1" userDrawn="1">
  <p:cSld name="Title Slide_Option 1_Color">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399" spc="-100" baseline="0">
                <a:gradFill>
                  <a:gsLst>
                    <a:gs pos="91000">
                      <a:schemeClr val="tx1"/>
                    </a:gs>
                    <a:gs pos="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2" y="3955786"/>
            <a:ext cx="7315137" cy="1828007"/>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a:t>Speaker Name</a:t>
            </a: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457200" y="6245174"/>
            <a:ext cx="1256648" cy="269191"/>
          </a:xfrm>
          <a:prstGeom prst="rect">
            <a:avLst/>
          </a:prstGeom>
        </p:spPr>
      </p:pic>
    </p:spTree>
    <p:extLst>
      <p:ext uri="{BB962C8B-B14F-4D97-AF65-F5344CB8AC3E}">
        <p14:creationId xmlns:p14="http://schemas.microsoft.com/office/powerpoint/2010/main" val="4029791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8.xml><?xml version="1.0" encoding="utf-8"?>
<p:sldLayout xmlns:a="http://schemas.openxmlformats.org/drawingml/2006/main" xmlns:r="http://schemas.openxmlformats.org/officeDocument/2006/relationships" xmlns:p="http://schemas.openxmlformats.org/presentationml/2006/main" preserve="1" userDrawn="1">
  <p:cSld name="Title Slide_Option 2_Color">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60163" y="481618"/>
            <a:ext cx="1752600" cy="162551"/>
          </a:xfrm>
          <a:prstGeom prst="rect">
            <a:avLst/>
          </a:prstGeom>
        </p:spPr>
      </p:pic>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399" spc="-100" baseline="0">
                <a:gradFill>
                  <a:gsLst>
                    <a:gs pos="91000">
                      <a:schemeClr val="tx1"/>
                    </a:gs>
                    <a:gs pos="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2" y="3955786"/>
            <a:ext cx="7315137" cy="1828007"/>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a:t>Speaker Name</a:t>
            </a:r>
          </a:p>
        </p:txBody>
      </p:sp>
      <p:pic>
        <p:nvPicPr>
          <p:cNvPr id="7" name="Picture 6"/>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invGray">
          <a:xfrm>
            <a:off x="457200" y="6245174"/>
            <a:ext cx="1256648" cy="269191"/>
          </a:xfrm>
          <a:prstGeom prst="rect">
            <a:avLst/>
          </a:prstGeom>
        </p:spPr>
      </p:pic>
    </p:spTree>
    <p:extLst>
      <p:ext uri="{BB962C8B-B14F-4D97-AF65-F5344CB8AC3E}">
        <p14:creationId xmlns:p14="http://schemas.microsoft.com/office/powerpoint/2010/main" val="13617753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9.xml><?xml version="1.0" encoding="utf-8"?>
<p:sldLayout xmlns:a="http://schemas.openxmlformats.org/drawingml/2006/main" xmlns:r="http://schemas.openxmlformats.org/officeDocument/2006/relationships" xmlns:p="http://schemas.openxmlformats.org/presentationml/2006/main" preserve="1" userDrawn="1">
  <p:cSld name="Title &amp; Non-bulleted text_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22706847"/>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09973"/>
            <a:ext cx="10056812" cy="1185314"/>
          </a:xfrm>
          <a:noFill/>
        </p:spPr>
        <p:txBody>
          <a:bodyPr tIns="91440" bIns="91440" anchor="t" anchorCtr="0">
            <a:spAutoFit/>
          </a:bodyPr>
          <a:lstStyle>
            <a:lvl1pPr>
              <a:defRPr lang="en-US" sz="7198" b="0" kern="1200" cap="none" spc="-101"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424182048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70.xml><?xml version="1.0" encoding="utf-8"?>
<p:sldLayout xmlns:a="http://schemas.openxmlformats.org/drawingml/2006/main" xmlns:r="http://schemas.openxmlformats.org/officeDocument/2006/relationships" xmlns:p="http://schemas.openxmlformats.org/presentationml/2006/main" preserve="1" userDrawn="1">
  <p:cSld name="Title and Content_Color">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2025170"/>
          </a:xfrm>
        </p:spPr>
        <p:txBody>
          <a:bodyPr>
            <a:spAutoFit/>
          </a:bodyPr>
          <a:lstStyle>
            <a:lvl1pPr>
              <a:defRPr sz="359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70319524"/>
      </p:ext>
    </p:extLst>
  </p:cSld>
  <p:clrMapOvr>
    <a:masterClrMapping/>
  </p:clrMapOvr>
  <p:transition>
    <p:fade/>
  </p:transition>
</p:sldLayout>
</file>

<file path=ppt/slideLayouts/slideLayout571.xml><?xml version="1.0" encoding="utf-8"?>
<p:sldLayout xmlns:a="http://schemas.openxmlformats.org/drawingml/2006/main" xmlns:r="http://schemas.openxmlformats.org/officeDocument/2006/relationships" xmlns:p="http://schemas.openxmlformats.org/presentationml/2006/main" preserve="1" userDrawn="1">
  <p:cSld name="Two Column Non-bulleted text_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08468736"/>
      </p:ext>
    </p:extLst>
  </p:cSld>
  <p:clrMapOvr>
    <a:masterClrMapping/>
  </p:clrMapOvr>
  <p:transition>
    <p:fade/>
  </p:transition>
</p:sldLayout>
</file>

<file path=ppt/slideLayouts/slideLayout572.xml><?xml version="1.0" encoding="utf-8"?>
<p:sldLayout xmlns:a="http://schemas.openxmlformats.org/drawingml/2006/main" xmlns:r="http://schemas.openxmlformats.org/officeDocument/2006/relationships" xmlns:p="http://schemas.openxmlformats.org/presentationml/2006/main" preserve="1" userDrawn="1">
  <p:cSld name="Two Column Bullet text_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01997479"/>
      </p:ext>
    </p:extLst>
  </p:cSld>
  <p:clrMapOvr>
    <a:masterClrMapping/>
  </p:clrMapOvr>
  <p:transition>
    <p:fade/>
  </p:transition>
</p:sldLayout>
</file>

<file path=ppt/slideLayouts/slideLayout573.xml><?xml version="1.0" encoding="utf-8"?>
<p:sldLayout xmlns:a="http://schemas.openxmlformats.org/drawingml/2006/main" xmlns:r="http://schemas.openxmlformats.org/officeDocument/2006/relationships" xmlns:p="http://schemas.openxmlformats.org/presentationml/2006/main" preserve="1" userDrawn="1">
  <p:cSld name="Title Only_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99856514"/>
      </p:ext>
    </p:extLst>
  </p:cSld>
  <p:clrMapOvr>
    <a:masterClrMapping/>
  </p:clrMapOvr>
  <p:transition>
    <p:fade/>
  </p:transition>
</p:sldLayout>
</file>

<file path=ppt/slideLayouts/slideLayout574.xml><?xml version="1.0" encoding="utf-8"?>
<p:sldLayout xmlns:a="http://schemas.openxmlformats.org/drawingml/2006/main" xmlns:r="http://schemas.openxmlformats.org/officeDocument/2006/relationships" xmlns:p="http://schemas.openxmlformats.org/presentationml/2006/main" preserve="1" userDrawn="1">
  <p:cSld name="Blank_Accent 3">
    <p:spTree>
      <p:nvGrpSpPr>
        <p:cNvPr id="1" name=""/>
        <p:cNvGrpSpPr/>
        <p:nvPr/>
      </p:nvGrpSpPr>
      <p:grpSpPr>
        <a:xfrm>
          <a:off x="0" y="0"/>
          <a:ext cx="0" cy="0"/>
          <a:chOff x="0" y="0"/>
          <a:chExt cx="0" cy="0"/>
        </a:xfrm>
      </p:grpSpPr>
    </p:spTree>
    <p:extLst>
      <p:ext uri="{BB962C8B-B14F-4D97-AF65-F5344CB8AC3E}">
        <p14:creationId xmlns:p14="http://schemas.microsoft.com/office/powerpoint/2010/main" val="1205831066"/>
      </p:ext>
    </p:extLst>
  </p:cSld>
  <p:clrMapOvr>
    <a:masterClrMapping/>
  </p:clrMapOvr>
  <p:transition>
    <p:fade/>
  </p:transition>
</p:sldLayout>
</file>

<file path=ppt/slideLayouts/slideLayout575.xml><?xml version="1.0" encoding="utf-8"?>
<p:sldLayout xmlns:a="http://schemas.openxmlformats.org/drawingml/2006/main" xmlns:r="http://schemas.openxmlformats.org/officeDocument/2006/relationships" xmlns:p="http://schemas.openxmlformats.org/presentationml/2006/main" userDrawn="1">
  <p:cSld name="Titel &amp; Inhalt">
    <p:spTree>
      <p:nvGrpSpPr>
        <p:cNvPr id="1" name=""/>
        <p:cNvGrpSpPr/>
        <p:nvPr/>
      </p:nvGrpSpPr>
      <p:grpSpPr>
        <a:xfrm>
          <a:off x="0" y="0"/>
          <a:ext cx="0" cy="0"/>
          <a:chOff x="0" y="0"/>
          <a:chExt cx="0" cy="0"/>
        </a:xfrm>
      </p:grpSpPr>
      <p:sp>
        <p:nvSpPr>
          <p:cNvPr id="7" name="Textplatzhalter 6"/>
          <p:cNvSpPr>
            <a:spLocks noGrp="1"/>
          </p:cNvSpPr>
          <p:nvPr>
            <p:ph type="body" sz="quarter" idx="12"/>
          </p:nvPr>
        </p:nvSpPr>
        <p:spPr>
          <a:xfrm>
            <a:off x="466369" y="1259017"/>
            <a:ext cx="11375812" cy="476415"/>
          </a:xfrm>
          <a:prstGeom prst="rect">
            <a:avLst/>
          </a:prstGeom>
        </p:spPr>
        <p:txBody>
          <a:bodyPr/>
          <a:lstStyle>
            <a:lvl1pPr>
              <a:defRPr lang="de-DE" sz="2039" dirty="0" smtClean="0">
                <a:solidFill>
                  <a:schemeClr val="tx1"/>
                </a:solidFill>
                <a:latin typeface="+mn-lt"/>
              </a:defRPr>
            </a:lvl1pPr>
          </a:lstStyle>
          <a:p>
            <a:pPr marL="0" lvl="0" indent="0">
              <a:buNone/>
            </a:pPr>
            <a:r>
              <a:rPr lang="de-DE" dirty="0"/>
              <a:t>Textmasterformat bearbeiten</a:t>
            </a:r>
          </a:p>
        </p:txBody>
      </p:sp>
      <p:sp>
        <p:nvSpPr>
          <p:cNvPr id="10" name="Slide Number Placeholder 5"/>
          <p:cNvSpPr>
            <a:spLocks noGrp="1"/>
          </p:cNvSpPr>
          <p:nvPr>
            <p:ph type="sldNum" sz="quarter" idx="4"/>
          </p:nvPr>
        </p:nvSpPr>
        <p:spPr>
          <a:xfrm>
            <a:off x="11595102" y="6697662"/>
            <a:ext cx="566738" cy="136525"/>
          </a:xfrm>
          <a:prstGeom prst="rect">
            <a:avLst/>
          </a:prstGeom>
        </p:spPr>
        <p:txBody>
          <a:bodyPr anchor="ctr"/>
          <a:lstStyle>
            <a:lvl1pPr algn="r">
              <a:defRPr sz="1049">
                <a:solidFill>
                  <a:schemeClr val="bg1"/>
                </a:solidFill>
              </a:defRPr>
            </a:lvl1pPr>
          </a:lstStyle>
          <a:p>
            <a:pPr defTabSz="932597">
              <a:defRPr/>
            </a:pPr>
            <a:fld id="{27258FFF-F925-446B-8502-81C933981705}" type="slidenum">
              <a:rPr lang="en-US" smtClean="0">
                <a:solidFill>
                  <a:prstClr val="white"/>
                </a:solidFill>
              </a:rPr>
              <a:pPr defTabSz="932597">
                <a:defRPr/>
              </a:pPr>
              <a:t>‹#›</a:t>
            </a:fld>
            <a:endParaRPr lang="en-US" dirty="0">
              <a:solidFill>
                <a:prstClr val="white"/>
              </a:solidFill>
            </a:endParaRPr>
          </a:p>
        </p:txBody>
      </p:sp>
      <p:sp>
        <p:nvSpPr>
          <p:cNvPr id="6" name="Title 3"/>
          <p:cNvSpPr>
            <a:spLocks noGrp="1"/>
          </p:cNvSpPr>
          <p:nvPr>
            <p:ph type="title"/>
          </p:nvPr>
        </p:nvSpPr>
        <p:spPr>
          <a:xfrm>
            <a:off x="466368" y="317686"/>
            <a:ext cx="11191876" cy="553998"/>
          </a:xfrm>
        </p:spPr>
        <p:txBody>
          <a:bodyPr/>
          <a:lstStyle/>
          <a:p>
            <a:r>
              <a:rPr lang="en-US" dirty="0"/>
              <a:t>Click to edit Master title style</a:t>
            </a:r>
          </a:p>
        </p:txBody>
      </p:sp>
    </p:spTree>
    <p:extLst>
      <p:ext uri="{BB962C8B-B14F-4D97-AF65-F5344CB8AC3E}">
        <p14:creationId xmlns:p14="http://schemas.microsoft.com/office/powerpoint/2010/main" val="2372800030"/>
      </p:ext>
    </p:extLst>
  </p:cSld>
  <p:clrMapOvr>
    <a:masterClrMapping/>
  </p:clrMapOvr>
  <p:transition>
    <p:fade/>
  </p:transition>
</p:sldLayout>
</file>

<file path=ppt/slideLayouts/slideLayout576.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endParaRPr lang="de-DE"/>
          </a:p>
        </p:txBody>
      </p:sp>
      <p:sp>
        <p:nvSpPr>
          <p:cNvPr id="3" name="Subtitle 2"/>
          <p:cNvSpPr>
            <a:spLocks noGrp="1"/>
          </p:cNvSpPr>
          <p:nvPr>
            <p:ph type="subTitle" idx="1"/>
          </p:nvPr>
        </p:nvSpPr>
        <p:spPr>
          <a:xfrm>
            <a:off x="1554560" y="3673745"/>
            <a:ext cx="9327356" cy="523733"/>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endParaRPr lang="de-DE"/>
          </a:p>
        </p:txBody>
      </p:sp>
      <p:sp>
        <p:nvSpPr>
          <p:cNvPr id="4" name="Date Placeholder 3"/>
          <p:cNvSpPr>
            <a:spLocks noGrp="1"/>
          </p:cNvSpPr>
          <p:nvPr>
            <p:ph type="dt" sz="half" idx="10"/>
          </p:nvPr>
        </p:nvSpPr>
        <p:spPr/>
        <p:txBody>
          <a:bodyPr/>
          <a:lstStyle/>
          <a:p>
            <a:fld id="{7F800309-F8A9-4AEF-B429-5C8E2348E6D8}" type="datetimeFigureOut">
              <a:rPr lang="de-DE" smtClean="0"/>
              <a:t>11.04.2017</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00AA1978-4C6E-432A-B2A0-1C418223C082}" type="slidenum">
              <a:rPr lang="de-DE" smtClean="0"/>
              <a:t>‹#›</a:t>
            </a:fld>
            <a:endParaRPr lang="de-DE"/>
          </a:p>
        </p:txBody>
      </p:sp>
    </p:spTree>
    <p:extLst>
      <p:ext uri="{BB962C8B-B14F-4D97-AF65-F5344CB8AC3E}">
        <p14:creationId xmlns:p14="http://schemas.microsoft.com/office/powerpoint/2010/main" val="1308080851"/>
      </p:ext>
    </p:extLst>
  </p:cSld>
  <p:clrMapOvr>
    <a:masterClrMapping/>
  </p:clrMapOvr>
</p:sldLayout>
</file>

<file path=ppt/slideLayouts/slideLayout577.xml><?xml version="1.0" encoding="utf-8"?>
<p:sldLayout xmlns:a="http://schemas.openxmlformats.org/drawingml/2006/main" xmlns:r="http://schemas.openxmlformats.org/officeDocument/2006/relationships" xmlns:p="http://schemas.openxmlformats.org/presentationml/2006/main" userDrawn="1">
  <p:cSld name="Title">
    <p:bg>
      <p:bgRef idx="1001">
        <a:schemeClr val="bg1"/>
      </p:bgRef>
    </p:bg>
    <p:spTree>
      <p:nvGrpSpPr>
        <p:cNvPr id="1" name=""/>
        <p:cNvGrpSpPr/>
        <p:nvPr/>
      </p:nvGrpSpPr>
      <p:grpSpPr>
        <a:xfrm>
          <a:off x="0" y="0"/>
          <a:ext cx="0" cy="0"/>
          <a:chOff x="0" y="0"/>
          <a:chExt cx="0" cy="0"/>
        </a:xfrm>
      </p:grpSpPr>
      <p:sp>
        <p:nvSpPr>
          <p:cNvPr id="5" name="Title 1"/>
          <p:cNvSpPr>
            <a:spLocks noGrp="1"/>
          </p:cNvSpPr>
          <p:nvPr>
            <p:ph type="title"/>
          </p:nvPr>
        </p:nvSpPr>
        <p:spPr>
          <a:xfrm>
            <a:off x="466368" y="317685"/>
            <a:ext cx="11191876" cy="553998"/>
          </a:xfrm>
        </p:spPr>
        <p:txBody>
          <a:bodyPr/>
          <a:lstStyle/>
          <a:p>
            <a:r>
              <a:rPr lang="en-US"/>
              <a:t>Click to edit Master title style</a:t>
            </a:r>
          </a:p>
        </p:txBody>
      </p:sp>
      <p:sp>
        <p:nvSpPr>
          <p:cNvPr id="7" name="Slide Number Placeholder 5"/>
          <p:cNvSpPr>
            <a:spLocks noGrp="1"/>
          </p:cNvSpPr>
          <p:nvPr>
            <p:ph type="sldNum" sz="quarter" idx="4"/>
          </p:nvPr>
        </p:nvSpPr>
        <p:spPr>
          <a:xfrm>
            <a:off x="11595102" y="6697662"/>
            <a:ext cx="566738" cy="136525"/>
          </a:xfrm>
          <a:prstGeom prst="rect">
            <a:avLst/>
          </a:prstGeom>
        </p:spPr>
        <p:txBody>
          <a:bodyPr anchor="ctr"/>
          <a:lstStyle>
            <a:lvl1pPr algn="r">
              <a:defRPr sz="1049">
                <a:solidFill>
                  <a:schemeClr val="bg1"/>
                </a:solidFill>
              </a:defRPr>
            </a:lvl1pPr>
          </a:lstStyle>
          <a:p>
            <a:pPr defTabSz="932016"/>
            <a:fld id="{27258FFF-F925-446B-8502-81C933981705}" type="slidenum">
              <a:rPr lang="en-US" smtClean="0">
                <a:solidFill>
                  <a:prstClr val="white"/>
                </a:solidFill>
              </a:rPr>
              <a:pPr defTabSz="932016"/>
              <a:t>‹#›</a:t>
            </a:fld>
            <a:endParaRPr lang="en-US" dirty="0">
              <a:solidFill>
                <a:prstClr val="white"/>
              </a:solidFill>
            </a:endParaRPr>
          </a:p>
        </p:txBody>
      </p:sp>
    </p:spTree>
    <p:extLst>
      <p:ext uri="{BB962C8B-B14F-4D97-AF65-F5344CB8AC3E}">
        <p14:creationId xmlns:p14="http://schemas.microsoft.com/office/powerpoint/2010/main" val="3569123195"/>
      </p:ext>
    </p:extLst>
  </p:cSld>
  <p:clrMapOvr>
    <a:overrideClrMapping bg1="lt1" tx1="dk1" bg2="lt2" tx2="dk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187">
          <p15:clr>
            <a:srgbClr val="FBAE40"/>
          </p15:clr>
        </p15:guide>
        <p15:guide id="2" pos="173">
          <p15:clr>
            <a:srgbClr val="FBAE40"/>
          </p15:clr>
        </p15:guide>
      </p15:sldGuideLst>
    </p:ext>
  </p:extLst>
</p:sldLayout>
</file>

<file path=ppt/slideLayouts/slideLayout57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2"/>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74703" y="2117165"/>
            <a:ext cx="11887135" cy="1837298"/>
          </a:xfrm>
          <a:noFill/>
        </p:spPr>
        <p:txBody>
          <a:bodyPr lIns="146304" tIns="91440" rIns="146304" bIns="91440" anchor="t" anchorCtr="0"/>
          <a:lstStyle>
            <a:lvl1pPr>
              <a:defRPr sz="5399" spc="-100" baseline="0">
                <a:gradFill>
                  <a:gsLst>
                    <a:gs pos="3333">
                      <a:schemeClr val="tx1"/>
                    </a:gs>
                    <a:gs pos="39000">
                      <a:schemeClr val="tx1"/>
                    </a:gs>
                  </a:gsLst>
                  <a:lin ang="5400000" scaled="0"/>
                </a:gradFill>
              </a:defRPr>
            </a:lvl1pPr>
          </a:lstStyle>
          <a:p>
            <a:r>
              <a:rPr lang="en-US" dirty="0"/>
              <a:t>Presentation title</a:t>
            </a:r>
          </a:p>
        </p:txBody>
      </p:sp>
      <p:pic>
        <p:nvPicPr>
          <p:cNvPr id="4" name="Picture 3"/>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10129838" y="6126162"/>
            <a:ext cx="1849602" cy="394827"/>
          </a:xfrm>
          <a:prstGeom prst="rect">
            <a:avLst/>
          </a:prstGeom>
          <a:noFill/>
          <a:ln>
            <a:noFill/>
          </a:ln>
        </p:spPr>
      </p:pic>
      <p:sp>
        <p:nvSpPr>
          <p:cNvPr id="3" name="Text Placeholder 2"/>
          <p:cNvSpPr>
            <a:spLocks noGrp="1"/>
          </p:cNvSpPr>
          <p:nvPr>
            <p:ph type="body" sz="quarter" idx="13" hasCustomPrompt="1"/>
          </p:nvPr>
        </p:nvSpPr>
        <p:spPr>
          <a:xfrm>
            <a:off x="274703" y="307622"/>
            <a:ext cx="3656013" cy="578303"/>
          </a:xfrm>
        </p:spPr>
        <p:txBody>
          <a:bodyPr lIns="182880" tIns="146304" rIns="182880" bIns="146304"/>
          <a:lstStyle>
            <a:lvl1pPr marL="0" indent="0">
              <a:buNone/>
              <a:defRPr sz="2000">
                <a:latin typeface="+mn-lt"/>
              </a:defRPr>
            </a:lvl1pPr>
            <a:lvl2pPr marL="342834" indent="0">
              <a:buNone/>
              <a:defRPr sz="2000"/>
            </a:lvl2pPr>
            <a:lvl3pPr marL="571390" indent="0">
              <a:buNone/>
              <a:defRPr sz="2000"/>
            </a:lvl3pPr>
            <a:lvl4pPr marL="799946" indent="0">
              <a:buNone/>
              <a:defRPr sz="2000"/>
            </a:lvl4pPr>
            <a:lvl5pPr marL="1028503" indent="0">
              <a:buNone/>
              <a:defRPr sz="2000"/>
            </a:lvl5pPr>
          </a:lstStyle>
          <a:p>
            <a:pPr lvl="0"/>
            <a:r>
              <a:rPr lang="en-US" dirty="0"/>
              <a:t>Session Code Here</a:t>
            </a:r>
          </a:p>
        </p:txBody>
      </p:sp>
    </p:spTree>
    <p:extLst>
      <p:ext uri="{BB962C8B-B14F-4D97-AF65-F5344CB8AC3E}">
        <p14:creationId xmlns:p14="http://schemas.microsoft.com/office/powerpoint/2010/main" val="126985607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579.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2"/>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74703" y="2117165"/>
            <a:ext cx="11887135" cy="1837298"/>
          </a:xfrm>
          <a:noFill/>
        </p:spPr>
        <p:txBody>
          <a:bodyPr lIns="146304" tIns="91440" rIns="146304" bIns="91440" anchor="t" anchorCtr="0"/>
          <a:lstStyle>
            <a:lvl1pPr>
              <a:defRPr sz="5399" spc="-100" baseline="0">
                <a:gradFill>
                  <a:gsLst>
                    <a:gs pos="3333">
                      <a:schemeClr val="tx1"/>
                    </a:gs>
                    <a:gs pos="39000">
                      <a:schemeClr val="tx1"/>
                    </a:gs>
                  </a:gsLst>
                  <a:lin ang="5400000" scaled="0"/>
                </a:gradFill>
              </a:defRPr>
            </a:lvl1pPr>
          </a:lstStyle>
          <a:p>
            <a:r>
              <a:rPr lang="en-US" dirty="0"/>
              <a:t>Presentation title</a:t>
            </a:r>
          </a:p>
        </p:txBody>
      </p:sp>
      <p:sp>
        <p:nvSpPr>
          <p:cNvPr id="4" name="Freeform 3"/>
          <p:cNvSpPr>
            <a:spLocks noChangeAspect="1" noEditPoints="1"/>
          </p:cNvSpPr>
          <p:nvPr userDrawn="1"/>
        </p:nvSpPr>
        <p:spPr bwMode="black">
          <a:xfrm>
            <a:off x="10332994" y="6103269"/>
            <a:ext cx="1639861" cy="411480"/>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91427" tIns="45713" rIns="91427" bIns="45713" numCol="1" anchor="t" anchorCtr="0" compatLnSpc="1">
            <a:prstTxWarp prst="textNoShape">
              <a:avLst/>
            </a:prstTxWarp>
          </a:bodyPr>
          <a:lstStyle/>
          <a:p>
            <a:endParaRPr lang="en-US" sz="1800">
              <a:solidFill>
                <a:srgbClr val="404040"/>
              </a:solidFill>
            </a:endParaRPr>
          </a:p>
        </p:txBody>
      </p:sp>
      <p:sp>
        <p:nvSpPr>
          <p:cNvPr id="6" name="Text Placeholder 2"/>
          <p:cNvSpPr>
            <a:spLocks noGrp="1"/>
          </p:cNvSpPr>
          <p:nvPr>
            <p:ph type="body" sz="quarter" idx="13" hasCustomPrompt="1"/>
          </p:nvPr>
        </p:nvSpPr>
        <p:spPr>
          <a:xfrm>
            <a:off x="274703" y="307622"/>
            <a:ext cx="3656013" cy="578303"/>
          </a:xfrm>
        </p:spPr>
        <p:txBody>
          <a:bodyPr lIns="182880" tIns="146304" rIns="182880" bIns="146304"/>
          <a:lstStyle>
            <a:lvl1pPr marL="0" indent="0">
              <a:buNone/>
              <a:defRPr sz="2000">
                <a:latin typeface="+mn-lt"/>
              </a:defRPr>
            </a:lvl1pPr>
            <a:lvl2pPr marL="342834" indent="0">
              <a:buNone/>
              <a:defRPr sz="2000"/>
            </a:lvl2pPr>
            <a:lvl3pPr marL="571390" indent="0">
              <a:buNone/>
              <a:defRPr sz="2000"/>
            </a:lvl3pPr>
            <a:lvl4pPr marL="799946" indent="0">
              <a:buNone/>
              <a:defRPr sz="2000"/>
            </a:lvl4pPr>
            <a:lvl5pPr marL="1028503" indent="0">
              <a:buNone/>
              <a:defRPr sz="2000"/>
            </a:lvl5pPr>
          </a:lstStyle>
          <a:p>
            <a:pPr lvl="0"/>
            <a:r>
              <a:rPr lang="en-US" dirty="0"/>
              <a:t>Session Code Here</a:t>
            </a:r>
          </a:p>
        </p:txBody>
      </p:sp>
    </p:spTree>
    <p:extLst>
      <p:ext uri="{BB962C8B-B14F-4D97-AF65-F5344CB8AC3E}">
        <p14:creationId xmlns:p14="http://schemas.microsoft.com/office/powerpoint/2010/main" val="279296868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2"/>
            <a:ext cx="11887200" cy="1185314"/>
          </a:xfrm>
          <a:noFill/>
        </p:spPr>
        <p:txBody>
          <a:bodyPr tIns="91440" bIns="91440" anchor="t" anchorCtr="0">
            <a:spAutoFit/>
          </a:bodyPr>
          <a:lstStyle>
            <a:lvl1pPr>
              <a:defRPr sz="7198"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79869517"/>
      </p:ext>
    </p:extLst>
  </p:cSld>
  <p:clrMapOvr>
    <a:masterClrMapping/>
  </p:clrMapOvr>
  <p:transition>
    <p:fade/>
  </p:transition>
</p:sldLayout>
</file>

<file path=ppt/slideLayouts/slideLayout58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228302"/>
          </a:xfrm>
        </p:spPr>
        <p:txBody>
          <a:bodyPr>
            <a:spAutoFit/>
          </a:bodyPr>
          <a:lstStyle>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pic>
        <p:nvPicPr>
          <p:cNvPr id="5" name="Picture 4"/>
          <p:cNvPicPr>
            <a:picLocks noChangeAspect="1"/>
          </p:cNvPicPr>
          <p:nvPr userDrawn="1"/>
        </p:nvPicPr>
        <p:blipFill>
          <a:blip r:embed="rId2" cstate="email">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273163" y="6545325"/>
            <a:ext cx="361094" cy="361043"/>
          </a:xfrm>
          <a:prstGeom prst="rect">
            <a:avLst/>
          </a:prstGeom>
        </p:spPr>
      </p:pic>
    </p:spTree>
    <p:extLst>
      <p:ext uri="{BB962C8B-B14F-4D97-AF65-F5344CB8AC3E}">
        <p14:creationId xmlns:p14="http://schemas.microsoft.com/office/powerpoint/2010/main" val="1773253653"/>
      </p:ext>
    </p:extLst>
  </p:cSld>
  <p:clrMapOvr>
    <a:masterClrMapping/>
  </p:clrMapOvr>
  <p:transition>
    <p:fade/>
  </p:transition>
</p:sldLayout>
</file>

<file path=ppt/slideLayouts/slideLayout581.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83629" y="1668463"/>
            <a:ext cx="8778210" cy="5029200"/>
          </a:xfrm>
        </p:spPr>
        <p:txBody>
          <a:bodyPr wrap="square">
            <a:noAutofit/>
          </a:bodyPr>
          <a:lstStyle>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83148" y="1668463"/>
            <a:ext cx="2743200" cy="5029200"/>
          </a:xfrm>
        </p:spPr>
        <p:txBody>
          <a:bodyPr>
            <a:noAutofit/>
          </a:bodyPr>
          <a:lstStyle>
            <a:lvl1pPr marL="0" indent="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3991" rtl="0" eaLnBrk="1" fontAlgn="auto" latinLnBrk="0" hangingPunct="1">
              <a:lnSpc>
                <a:spcPct val="100000"/>
              </a:lnSpc>
              <a:spcBef>
                <a:spcPct val="0"/>
              </a:spcBef>
              <a:spcAft>
                <a:spcPts val="0"/>
              </a:spcAft>
              <a:buClrTx/>
              <a:buSzTx/>
              <a:tabLst/>
              <a:defRPr/>
            </a:pPr>
            <a:r>
              <a:rPr lang="en-US"/>
              <a:t>Click to edit Master text styles</a:t>
            </a:r>
          </a:p>
        </p:txBody>
      </p:sp>
    </p:spTree>
    <p:extLst>
      <p:ext uri="{BB962C8B-B14F-4D97-AF65-F5344CB8AC3E}">
        <p14:creationId xmlns:p14="http://schemas.microsoft.com/office/powerpoint/2010/main" val="2572931083"/>
      </p:ext>
    </p:extLst>
  </p:cSld>
  <p:clrMapOvr>
    <a:masterClrMapping/>
  </p:clrMapOvr>
  <p:transition>
    <p:fade/>
  </p:transition>
</p:sldLayout>
</file>

<file path=ppt/slideLayouts/slideLayout582.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89038" y="2125664"/>
            <a:ext cx="10058399" cy="1828800"/>
          </a:xfrm>
        </p:spPr>
        <p:txBody>
          <a:bodyPr/>
          <a:lstStyle>
            <a:lvl1pPr>
              <a:defRPr sz="4799" baseline="0"/>
            </a:lvl1pPr>
          </a:lstStyle>
          <a:p>
            <a:r>
              <a:rPr lang="en-US"/>
              <a:t>Click to edit Master title style</a:t>
            </a:r>
            <a:endParaRPr lang="en-US" dirty="0"/>
          </a:p>
        </p:txBody>
      </p:sp>
    </p:spTree>
    <p:extLst>
      <p:ext uri="{BB962C8B-B14F-4D97-AF65-F5344CB8AC3E}">
        <p14:creationId xmlns:p14="http://schemas.microsoft.com/office/powerpoint/2010/main" val="521119680"/>
      </p:ext>
    </p:extLst>
  </p:cSld>
  <p:clrMapOvr>
    <a:masterClrMapping/>
  </p:clrMapOvr>
  <p:transition>
    <p:fade/>
  </p:transition>
</p:sldLayout>
</file>

<file path=ppt/slideLayouts/slideLayout58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83148" y="1668463"/>
            <a:ext cx="2743200" cy="5029200"/>
          </a:xfrm>
        </p:spPr>
        <p:txBody>
          <a:bodyPr>
            <a:noAutofit/>
          </a:bodyPr>
          <a:lstStyle>
            <a:lvl1pPr marL="342834" indent="-342834">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3991"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1879385495"/>
      </p:ext>
    </p:extLst>
  </p:cSld>
  <p:clrMapOvr>
    <a:masterClrMapping/>
  </p:clrMapOvr>
  <p:transition>
    <p:fade/>
  </p:transition>
</p:sldLayout>
</file>

<file path=ppt/slideLayouts/slideLayout584.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9" y="3040063"/>
            <a:ext cx="7315203" cy="914400"/>
          </a:xfrm>
        </p:spPr>
        <p:txBody>
          <a:bodyPr wrap="square" lIns="182880" tIns="146304" rIns="182880" bIns="146304" anchor="ctr">
            <a:noAutofit/>
          </a:bodyPr>
          <a:lstStyle>
            <a:lvl1pPr marL="0" indent="0">
              <a:lnSpc>
                <a:spcPct val="95000"/>
              </a:lnSpc>
              <a:spcBef>
                <a:spcPts val="0"/>
              </a:spcBef>
              <a:spcAft>
                <a:spcPts val="1632"/>
              </a:spcAft>
              <a:buNone/>
              <a:defRPr lang="en-US" sz="3599"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16"/>
              </a:spcBef>
              <a:defRPr sz="1900">
                <a:solidFill>
                  <a:srgbClr val="FFFFFF"/>
                </a:solidFill>
              </a:defRPr>
            </a:lvl2pPr>
            <a:lvl3pPr>
              <a:lnSpc>
                <a:spcPct val="100000"/>
              </a:lnSpc>
              <a:spcBef>
                <a:spcPts val="816"/>
              </a:spcBef>
              <a:defRPr sz="1900">
                <a:solidFill>
                  <a:srgbClr val="FFFFFF"/>
                </a:solidFill>
              </a:defRPr>
            </a:lvl3pPr>
            <a:lvl4pPr>
              <a:lnSpc>
                <a:spcPct val="100000"/>
              </a:lnSpc>
              <a:spcBef>
                <a:spcPts val="816"/>
              </a:spcBef>
              <a:defRPr sz="1900">
                <a:solidFill>
                  <a:srgbClr val="FFFFFF"/>
                </a:solidFill>
              </a:defRPr>
            </a:lvl4pPr>
            <a:lvl5pPr>
              <a:lnSpc>
                <a:spcPct val="100000"/>
              </a:lnSpc>
              <a:spcBef>
                <a:spcPts val="816"/>
              </a:spcBef>
              <a:defRPr sz="1900">
                <a:solidFill>
                  <a:srgbClr val="FFFFFF"/>
                </a:solidFill>
              </a:defRPr>
            </a:lvl5pPr>
          </a:lstStyle>
          <a:p>
            <a:pPr marL="0" lvl="0" indent="0" algn="l" defTabSz="913991" rtl="0" eaLnBrk="1" latinLnBrk="0" hangingPunct="1">
              <a:spcBef>
                <a:spcPct val="20000"/>
              </a:spcBef>
            </a:pPr>
            <a:r>
              <a:rPr lang="en-US"/>
              <a:t>Click to edit Master text styles</a:t>
            </a:r>
          </a:p>
        </p:txBody>
      </p:sp>
      <p:sp>
        <p:nvSpPr>
          <p:cNvPr id="15" name="Title 1"/>
          <p:cNvSpPr>
            <a:spLocks noGrp="1"/>
          </p:cNvSpPr>
          <p:nvPr>
            <p:ph type="ctrTitle" hasCustomPrompt="1"/>
          </p:nvPr>
        </p:nvSpPr>
        <p:spPr>
          <a:xfrm>
            <a:off x="274639" y="1537564"/>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99"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028"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2532859276"/>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585.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9" y="3040063"/>
            <a:ext cx="7315203" cy="914400"/>
          </a:xfrm>
        </p:spPr>
        <p:txBody>
          <a:bodyPr vert="horz" wrap="square" lIns="182880" tIns="146304" rIns="182880" bIns="146304" rtlCol="0" anchor="ctr">
            <a:noAutofit/>
          </a:bodyPr>
          <a:lstStyle>
            <a:lvl1pPr marL="0" indent="0">
              <a:buNone/>
              <a:defRPr lang="en-US" sz="3599"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913991" rtl="0" eaLnBrk="1" latinLnBrk="0" hangingPunct="1">
              <a:spcBef>
                <a:spcPct val="20000"/>
              </a:spcBef>
              <a:spcAft>
                <a:spcPts val="1632"/>
              </a:spcAft>
            </a:pPr>
            <a:r>
              <a:rPr lang="en-US"/>
              <a:t>Click to edit Master text styles</a:t>
            </a:r>
          </a:p>
        </p:txBody>
      </p:sp>
      <p:sp>
        <p:nvSpPr>
          <p:cNvPr id="6" name="Text Placeholder 8"/>
          <p:cNvSpPr>
            <a:spLocks noGrp="1"/>
          </p:cNvSpPr>
          <p:nvPr>
            <p:ph type="body" sz="quarter" idx="16" hasCustomPrompt="1"/>
          </p:nvPr>
        </p:nvSpPr>
        <p:spPr>
          <a:xfrm>
            <a:off x="274641" y="296864"/>
            <a:ext cx="11887199" cy="914400"/>
          </a:xfrm>
        </p:spPr>
        <p:txBody>
          <a:bodyPr vert="horz" lIns="182880" tIns="146304" rIns="182880" bIns="146304" rtlCol="0" anchor="t">
            <a:noAutofit/>
          </a:bodyPr>
          <a:lstStyle>
            <a:lvl1pPr marL="0" indent="0"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a:t>Click to edit master text styles</a:t>
            </a:r>
          </a:p>
        </p:txBody>
      </p:sp>
      <p:sp>
        <p:nvSpPr>
          <p:cNvPr id="5" name="Title 1"/>
          <p:cNvSpPr>
            <a:spLocks noGrp="1"/>
          </p:cNvSpPr>
          <p:nvPr>
            <p:ph type="ctrTitle" hasCustomPrompt="1"/>
          </p:nvPr>
        </p:nvSpPr>
        <p:spPr>
          <a:xfrm>
            <a:off x="274639" y="1537564"/>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99"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028"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3275155307"/>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586.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9" y="3040063"/>
            <a:ext cx="7315203" cy="914400"/>
          </a:xfrm>
        </p:spPr>
        <p:txBody>
          <a:bodyPr vert="horz" wrap="square" lIns="182880" tIns="146304" rIns="182880" bIns="146304" rtlCol="0" anchor="ctr">
            <a:noAutofit/>
          </a:bodyPr>
          <a:lstStyle>
            <a:lvl1pPr marL="0" indent="0">
              <a:buFont typeface="Arial" panose="020B0604020202020204" pitchFamily="34" charset="0"/>
              <a:buNone/>
              <a:defRPr lang="en-US" sz="3599" kern="1200" dirty="0" smtClean="0">
                <a:gradFill>
                  <a:gsLst>
                    <a:gs pos="1299">
                      <a:schemeClr val="tx1"/>
                    </a:gs>
                    <a:gs pos="100000">
                      <a:schemeClr val="tx1"/>
                    </a:gs>
                  </a:gsLst>
                  <a:lin ang="5400000" scaled="0"/>
                </a:gradFill>
                <a:latin typeface="+mj-lt"/>
                <a:ea typeface="+mn-ea"/>
                <a:cs typeface="+mn-cs"/>
              </a:defRPr>
            </a:lvl1pPr>
          </a:lstStyle>
          <a:p>
            <a:pPr marL="0" lvl="0" indent="0" algn="l" defTabSz="913991" rtl="0" eaLnBrk="1" latinLnBrk="0" hangingPunct="1">
              <a:spcBef>
                <a:spcPct val="20000"/>
              </a:spcBef>
            </a:pPr>
            <a:r>
              <a:rPr lang="en-US"/>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a:t>Click to edit Master title style</a:t>
            </a:r>
            <a:endParaRPr lang="en-US" dirty="0"/>
          </a:p>
        </p:txBody>
      </p:sp>
    </p:spTree>
    <p:extLst>
      <p:ext uri="{BB962C8B-B14F-4D97-AF65-F5344CB8AC3E}">
        <p14:creationId xmlns:p14="http://schemas.microsoft.com/office/powerpoint/2010/main" val="480018497"/>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587.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1565332"/>
          </a:xfrm>
        </p:spPr>
        <p:txBody>
          <a:bodyPr>
            <a:spAutoFit/>
          </a:bodyPr>
          <a:lstStyle>
            <a:lvl1pPr>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84088" indent="-241253">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71332" indent="-342834">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2000"/>
            </a:lvl4pPr>
            <a:lvl5pPr>
              <a:defRPr sz="2000"/>
            </a:lvl5pPr>
          </a:lstStyle>
          <a:p>
            <a:pPr marL="0" lvl="0" indent="0" algn="l" defTabSz="913991" rtl="0" eaLnBrk="1" latinLnBrk="0" hangingPunct="1">
              <a:spcBef>
                <a:spcPct val="20000"/>
              </a:spcBef>
              <a:spcAft>
                <a:spcPts val="816"/>
              </a:spcAft>
              <a:buFont typeface="Arial" pitchFamily="34" charset="0"/>
              <a:buNone/>
            </a:pPr>
            <a:r>
              <a:rPr lang="en-US"/>
              <a:t>Click to edit Master text styles</a:t>
            </a:r>
          </a:p>
          <a:p>
            <a:pPr marL="0" lvl="1" indent="0" algn="l" defTabSz="913991" rtl="0" eaLnBrk="1" latinLnBrk="0" hangingPunct="1">
              <a:spcBef>
                <a:spcPct val="20000"/>
              </a:spcBef>
              <a:spcAft>
                <a:spcPts val="816"/>
              </a:spcAft>
              <a:buFont typeface="Arial" pitchFamily="34" charset="0"/>
              <a:buNone/>
            </a:pPr>
            <a:r>
              <a:rPr lang="en-US"/>
              <a:t>Second level</a:t>
            </a:r>
          </a:p>
          <a:p>
            <a:pPr marL="0" lvl="2" indent="0" algn="l" defTabSz="913991" rtl="0" eaLnBrk="1" latinLnBrk="0" hangingPunct="1">
              <a:spcBef>
                <a:spcPct val="20000"/>
              </a:spcBef>
              <a:spcAft>
                <a:spcPts val="816"/>
              </a:spcAft>
              <a:buFont typeface="Arial" pitchFamily="34" charset="0"/>
              <a:buNone/>
            </a:pPr>
            <a:r>
              <a:rPr lang="en-US"/>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77362868"/>
      </p:ext>
    </p:extLst>
  </p:cSld>
  <p:clrMapOvr>
    <a:masterClrMapping/>
  </p:clrMapOvr>
  <p:transition>
    <p:fade/>
  </p:transition>
</p:sldLayout>
</file>

<file path=ppt/slideLayouts/slideLayout588.xml><?xml version="1.0" encoding="utf-8"?>
<p:sldLayout xmlns:a="http://schemas.openxmlformats.org/drawingml/2006/main" xmlns:r="http://schemas.openxmlformats.org/officeDocument/2006/relationships" xmlns:p="http://schemas.openxmlformats.org/presentationml/2006/main" preserve="1"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88209851"/>
      </p:ext>
    </p:extLst>
  </p:cSld>
  <p:clrMapOvr>
    <a:masterClrMapping/>
  </p:clrMapOvr>
  <p:transition>
    <p:fade/>
  </p:transition>
</p:sldLayout>
</file>

<file path=ppt/slideLayouts/slideLayout589.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7"/>
            <a:ext cx="11887199" cy="403187"/>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111" eaLnBrk="0" hangingPunct="0"/>
            <a:r>
              <a:rPr lang="en-US" sz="700" dirty="0">
                <a:gradFill>
                  <a:gsLst>
                    <a:gs pos="0">
                      <a:srgbClr val="404040"/>
                    </a:gs>
                    <a:gs pos="100000">
                      <a:srgbClr val="404040"/>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59233" y="3147123"/>
            <a:ext cx="3291840" cy="701671"/>
          </a:xfrm>
          <a:prstGeom prst="rect">
            <a:avLst/>
          </a:prstGeom>
        </p:spPr>
      </p:pic>
    </p:spTree>
    <p:extLst>
      <p:ext uri="{BB962C8B-B14F-4D97-AF65-F5344CB8AC3E}">
        <p14:creationId xmlns:p14="http://schemas.microsoft.com/office/powerpoint/2010/main" val="3935786524"/>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2"/>
            <a:ext cx="11887200" cy="1185314"/>
          </a:xfrm>
          <a:noFill/>
        </p:spPr>
        <p:txBody>
          <a:bodyPr tIns="91440" bIns="91440" anchor="t" anchorCtr="0">
            <a:spAutoFit/>
          </a:bodyPr>
          <a:lstStyle>
            <a:lvl1pPr>
              <a:defRPr sz="7198"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360976629"/>
      </p:ext>
    </p:extLst>
  </p:cSld>
  <p:clrMapOvr>
    <a:masterClrMapping/>
  </p:clrMapOvr>
  <p:transition>
    <p:fade/>
  </p:transition>
</p:sldLayout>
</file>

<file path=ppt/slideLayouts/slideLayout590.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74638" y="2307518"/>
            <a:ext cx="1563194"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43028" rtl="0" eaLnBrk="1" fontAlgn="base" latinLnBrk="0" hangingPunct="1">
              <a:lnSpc>
                <a:spcPct val="95000"/>
              </a:lnSpc>
              <a:spcBef>
                <a:spcPts val="0"/>
              </a:spcBef>
              <a:spcAft>
                <a:spcPts val="0"/>
              </a:spcAft>
              <a:buClr>
                <a:schemeClr val="accent1"/>
              </a:buClr>
              <a:buSzPct val="110000"/>
              <a:buFont typeface="Avenir LT Pro 45 Book" charset="0"/>
              <a:buNone/>
              <a:tabLst/>
              <a:defRPr sz="1599"/>
            </a:lvl1pPr>
          </a:lstStyle>
          <a:p>
            <a:r>
              <a:rPr lang="en-US"/>
              <a:t>Click icon to add picture</a:t>
            </a:r>
            <a:endParaRPr lang="en-US" dirty="0"/>
          </a:p>
        </p:txBody>
      </p:sp>
      <p:sp>
        <p:nvSpPr>
          <p:cNvPr id="8" name="Picture Placeholder 12"/>
          <p:cNvSpPr>
            <a:spLocks noGrp="1"/>
          </p:cNvSpPr>
          <p:nvPr>
            <p:ph type="pic" sz="quarter" idx="18"/>
          </p:nvPr>
        </p:nvSpPr>
        <p:spPr>
          <a:xfrm>
            <a:off x="4745015" y="2301240"/>
            <a:ext cx="3232905"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99"/>
            </a:lvl1pPr>
          </a:lstStyle>
          <a:p>
            <a:r>
              <a:rPr lang="en-US"/>
              <a:t>Click icon to add picture</a:t>
            </a:r>
            <a:endParaRPr lang="en-US" dirty="0"/>
          </a:p>
        </p:txBody>
      </p:sp>
      <p:sp>
        <p:nvSpPr>
          <p:cNvPr id="9" name="Picture Placeholder 12"/>
          <p:cNvSpPr>
            <a:spLocks noGrp="1"/>
          </p:cNvSpPr>
          <p:nvPr>
            <p:ph type="pic" sz="quarter" idx="19"/>
          </p:nvPr>
        </p:nvSpPr>
        <p:spPr>
          <a:xfrm>
            <a:off x="8258123" y="2302035"/>
            <a:ext cx="3903716"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99"/>
            </a:lvl1pPr>
          </a:lstStyle>
          <a:p>
            <a:r>
              <a:rPr lang="en-US"/>
              <a:t>Click icon to add picture</a:t>
            </a:r>
            <a:endParaRPr lang="en-US" dirty="0"/>
          </a:p>
        </p:txBody>
      </p:sp>
      <p:sp>
        <p:nvSpPr>
          <p:cNvPr id="10" name="Picture Placeholder 12"/>
          <p:cNvSpPr>
            <a:spLocks noGrp="1"/>
          </p:cNvSpPr>
          <p:nvPr>
            <p:ph type="pic" sz="quarter" idx="20"/>
          </p:nvPr>
        </p:nvSpPr>
        <p:spPr>
          <a:xfrm>
            <a:off x="2118040" y="2301051"/>
            <a:ext cx="2346769"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43028" rtl="0" eaLnBrk="1" fontAlgn="base" latinLnBrk="0" hangingPunct="1">
              <a:lnSpc>
                <a:spcPct val="95000"/>
              </a:lnSpc>
              <a:spcBef>
                <a:spcPts val="0"/>
              </a:spcBef>
              <a:spcAft>
                <a:spcPts val="0"/>
              </a:spcAft>
              <a:buClr>
                <a:schemeClr val="accent1"/>
              </a:buClr>
              <a:buSzPct val="110000"/>
              <a:buFont typeface="Avenir LT Pro 45 Book" charset="0"/>
              <a:buNone/>
              <a:tabLst/>
              <a:defRPr sz="1599"/>
            </a:lvl1pPr>
          </a:lstStyle>
          <a:p>
            <a:r>
              <a:rPr lang="en-US"/>
              <a:t>Click icon to add picture</a:t>
            </a:r>
            <a:endParaRPr lang="en-US" dirty="0"/>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2651114068"/>
      </p:ext>
    </p:extLst>
  </p:cSld>
  <p:clrMapOvr>
    <a:masterClrMapping/>
  </p:clrMapOvr>
  <p:transition>
    <p:fade/>
  </p:transition>
</p:sldLayout>
</file>

<file path=ppt/slideLayouts/slideLayout59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3323808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92.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400097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93.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092881"/>
          </a:xfrm>
        </p:spPr>
        <p:txBody>
          <a:bodyPr>
            <a:spAutoFit/>
          </a:bodyPr>
          <a:lstStyle>
            <a:lvl1pPr>
              <a:defRPr sz="3999">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651024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94.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092881"/>
          </a:xfrm>
        </p:spPr>
        <p:txBody>
          <a:bodyPr>
            <a:spAutoFit/>
          </a:bodyPr>
          <a:lstStyle>
            <a:lvl1pPr>
              <a:defRPr sz="399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858715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95.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199">
                <a:gradFill>
                  <a:gsLst>
                    <a:gs pos="1250">
                      <a:schemeClr val="tx2"/>
                    </a:gs>
                    <a:gs pos="99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9">
                <a:gradFill>
                  <a:gsLst>
                    <a:gs pos="1250">
                      <a:schemeClr val="tx2"/>
                    </a:gs>
                    <a:gs pos="99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9206772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96.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7790221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97.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0"/>
            <a:ext cx="5486399" cy="1985506"/>
          </a:xfrm>
        </p:spPr>
        <p:txBody>
          <a:bodyPr wrap="square">
            <a:spAutoFit/>
          </a:bodyPr>
          <a:lstStyle>
            <a:lvl1pPr marL="287282" indent="-287282">
              <a:spcBef>
                <a:spcPts val="1224"/>
              </a:spcBef>
              <a:buClr>
                <a:schemeClr val="tx2"/>
              </a:buClr>
              <a:buFont typeface="Arial" pitchFamily="34" charset="0"/>
              <a:buChar char="•"/>
              <a:defRPr sz="3199">
                <a:gradFill>
                  <a:gsLst>
                    <a:gs pos="1250">
                      <a:schemeClr val="tx2"/>
                    </a:gs>
                    <a:gs pos="99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50"/>
            <a:ext cx="5486399" cy="1985506"/>
          </a:xfrm>
        </p:spPr>
        <p:txBody>
          <a:bodyPr wrap="square">
            <a:spAutoFit/>
          </a:bodyPr>
          <a:lstStyle>
            <a:lvl1pPr marL="287282" indent="-287282">
              <a:spcBef>
                <a:spcPts val="1224"/>
              </a:spcBef>
              <a:buClr>
                <a:schemeClr val="tx2"/>
              </a:buClr>
              <a:buFont typeface="Arial" pitchFamily="34" charset="0"/>
              <a:buChar char="•"/>
              <a:defRPr sz="3199">
                <a:gradFill>
                  <a:gsLst>
                    <a:gs pos="1250">
                      <a:schemeClr val="tx2"/>
                    </a:gs>
                    <a:gs pos="99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7059455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98.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0"/>
            <a:ext cx="5486399" cy="1985506"/>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50"/>
            <a:ext cx="5486399" cy="1985506"/>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3850556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99.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69973480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Title &amp; 2-color Non-bulleted text">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749808"/>
            <a:ext cx="11889564" cy="917575"/>
          </a:xfrm>
        </p:spPr>
        <p:txBody>
          <a:bodyPr/>
          <a:lstStyle>
            <a:lvl1pPr>
              <a:defRPr>
                <a:gradFill>
                  <a:gsLst>
                    <a:gs pos="5556">
                      <a:schemeClr val="bg1"/>
                    </a:gs>
                    <a:gs pos="27000">
                      <a:schemeClr val="bg1"/>
                    </a:gs>
                  </a:gsLst>
                  <a:lin ang="0" scaled="0"/>
                </a:gradFill>
              </a:defRPr>
            </a:lvl1pPr>
          </a:lstStyle>
          <a:p>
            <a:r>
              <a:rPr lang="en-US" dirty="0"/>
              <a:t>Click to edit Master title style</a:t>
            </a:r>
          </a:p>
        </p:txBody>
      </p:sp>
      <p:sp>
        <p:nvSpPr>
          <p:cNvPr id="6" name="Text Placeholder 5"/>
          <p:cNvSpPr>
            <a:spLocks noGrp="1"/>
          </p:cNvSpPr>
          <p:nvPr>
            <p:ph type="body" sz="quarter" idx="10"/>
          </p:nvPr>
        </p:nvSpPr>
        <p:spPr>
          <a:xfrm>
            <a:off x="274638" y="1670051"/>
            <a:ext cx="11887200" cy="2025170"/>
          </a:xfrm>
        </p:spPr>
        <p:txBody>
          <a:bodyPr/>
          <a:lstStyle>
            <a:lvl1pPr marL="0" indent="0">
              <a:buNone/>
              <a:defRPr>
                <a:gradFill>
                  <a:gsLst>
                    <a:gs pos="5556">
                      <a:schemeClr val="bg1"/>
                    </a:gs>
                    <a:gs pos="27000">
                      <a:schemeClr val="bg1"/>
                    </a:gs>
                  </a:gsLst>
                  <a:lin ang="0" scaled="0"/>
                </a:gradFill>
              </a:defRPr>
            </a:lvl1pPr>
            <a:lvl2pPr marL="0" indent="0">
              <a:buFontTx/>
              <a:buNone/>
              <a:defRPr sz="2000">
                <a:gradFill>
                  <a:gsLst>
                    <a:gs pos="5556">
                      <a:schemeClr val="bg1"/>
                    </a:gs>
                    <a:gs pos="27000">
                      <a:schemeClr val="bg1"/>
                    </a:gs>
                  </a:gsLst>
                  <a:lin ang="0" scaled="0"/>
                </a:gradFill>
              </a:defRPr>
            </a:lvl2pPr>
            <a:lvl3pPr marL="228600" indent="0">
              <a:buNone/>
              <a:defRPr>
                <a:gradFill>
                  <a:gsLst>
                    <a:gs pos="5556">
                      <a:schemeClr val="bg1"/>
                    </a:gs>
                    <a:gs pos="27000">
                      <a:schemeClr val="bg1"/>
                    </a:gs>
                  </a:gsLst>
                  <a:lin ang="0" scaled="0"/>
                </a:gradFill>
              </a:defRPr>
            </a:lvl3pPr>
            <a:lvl4pPr marL="457200" indent="0">
              <a:buNone/>
              <a:defRPr>
                <a:gradFill>
                  <a:gsLst>
                    <a:gs pos="5556">
                      <a:schemeClr val="bg1"/>
                    </a:gs>
                    <a:gs pos="27000">
                      <a:schemeClr val="bg1"/>
                    </a:gs>
                  </a:gsLst>
                  <a:lin ang="0" scaled="0"/>
                </a:gradFill>
              </a:defRPr>
            </a:lvl4pPr>
            <a:lvl5pPr marL="685800" indent="0">
              <a:buNone/>
              <a:defRPr>
                <a:gradFill>
                  <a:gsLst>
                    <a:gs pos="5556">
                      <a:schemeClr val="bg1"/>
                    </a:gs>
                    <a:gs pos="27000">
                      <a:schemeClr val="bg1"/>
                    </a:gs>
                  </a:gsLst>
                  <a:lin ang="0" scaled="0"/>
                </a:gra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5"/>
          <p:cNvSpPr>
            <a:spLocks noGrp="1"/>
          </p:cNvSpPr>
          <p:nvPr>
            <p:ph sz="quarter" idx="11"/>
          </p:nvPr>
        </p:nvSpPr>
        <p:spPr>
          <a:xfrm>
            <a:off x="274638" y="296863"/>
            <a:ext cx="4249236" cy="433965"/>
          </a:xfrm>
        </p:spPr>
        <p:txBody>
          <a:bodyPr lIns="182880" rIns="182880"/>
          <a:lstStyle>
            <a:lvl1pPr marL="0" indent="0">
              <a:buNone/>
              <a:defRPr lang="en-US" sz="1800" kern="1200" spc="-100" baseline="0" dirty="0" smtClean="0">
                <a:gradFill>
                  <a:gsLst>
                    <a:gs pos="5556">
                      <a:schemeClr val="bg1"/>
                    </a:gs>
                    <a:gs pos="27000">
                      <a:schemeClr val="bg1"/>
                    </a:gs>
                  </a:gsLst>
                  <a:lin ang="0" scaled="0"/>
                </a:gradFill>
                <a:latin typeface="+mn-lt"/>
                <a:ea typeface="+mn-ea"/>
                <a:cs typeface="Segoe UI" panose="020B0502040204020203" pitchFamily="34" charset="0"/>
              </a:defRPr>
            </a:lvl1pPr>
          </a:lstStyle>
          <a:p>
            <a:pPr marL="0" marR="0" lvl="0" indent="0" algn="l" defTabSz="914377" rtl="0" eaLnBrk="1" fontAlgn="auto" latinLnBrk="0" hangingPunct="1">
              <a:lnSpc>
                <a:spcPct val="90000"/>
              </a:lnSpc>
              <a:spcBef>
                <a:spcPct val="20000"/>
              </a:spcBef>
              <a:spcAft>
                <a:spcPts val="0"/>
              </a:spcAft>
              <a:buClrTx/>
              <a:buSzPct val="90000"/>
              <a:buFont typeface="Arial" pitchFamily="34" charset="0"/>
              <a:buNone/>
              <a:tabLst/>
            </a:pPr>
            <a:r>
              <a:rPr lang="en-US" dirty="0"/>
              <a:t>Click to edit Master text styles</a:t>
            </a:r>
          </a:p>
        </p:txBody>
      </p:sp>
      <p:sp>
        <p:nvSpPr>
          <p:cNvPr id="5" name="Footer Placeholder 2"/>
          <p:cNvSpPr>
            <a:spLocks noGrp="1"/>
          </p:cNvSpPr>
          <p:nvPr>
            <p:ph type="ftr" sz="quarter" idx="3"/>
          </p:nvPr>
        </p:nvSpPr>
        <p:spPr>
          <a:xfrm>
            <a:off x="0" y="6623050"/>
            <a:ext cx="4197350" cy="371475"/>
          </a:xfrm>
          <a:prstGeom prst="rect">
            <a:avLst/>
          </a:prstGeom>
        </p:spPr>
        <p:txBody>
          <a:bodyPr vert="horz" lIns="182880" tIns="45720" rIns="182880" bIns="45720" rtlCol="0" anchor="ctr"/>
          <a:lstStyle>
            <a:lvl1pPr algn="l">
              <a:defRPr sz="1000">
                <a:solidFill>
                  <a:schemeClr val="bg1"/>
                </a:solidFill>
              </a:defRPr>
            </a:lvl1pPr>
          </a:lstStyle>
          <a:p>
            <a:r>
              <a:rPr lang="en-US">
                <a:solidFill>
                  <a:srgbClr val="FFFFFF"/>
                </a:solidFill>
              </a:rPr>
              <a:t>Windows 10 Product Overview</a:t>
            </a:r>
            <a:endParaRPr lang="en-US" dirty="0">
              <a:solidFill>
                <a:srgbClr val="FFFFFF"/>
              </a:solidFill>
            </a:endParaRPr>
          </a:p>
        </p:txBody>
      </p:sp>
      <p:sp>
        <p:nvSpPr>
          <p:cNvPr id="7" name="Slide Number Placeholder 5"/>
          <p:cNvSpPr>
            <a:spLocks noGrp="1"/>
          </p:cNvSpPr>
          <p:nvPr>
            <p:ph type="sldNum" sz="quarter" idx="4"/>
          </p:nvPr>
        </p:nvSpPr>
        <p:spPr>
          <a:xfrm>
            <a:off x="9639300" y="6623050"/>
            <a:ext cx="2797175" cy="371475"/>
          </a:xfrm>
          <a:prstGeom prst="rect">
            <a:avLst/>
          </a:prstGeom>
        </p:spPr>
        <p:txBody>
          <a:bodyPr vert="horz" lIns="182880" tIns="45720" rIns="182880" bIns="45720" rtlCol="0" anchor="ctr"/>
          <a:lstStyle>
            <a:lvl1pPr algn="r">
              <a:defRPr sz="1000">
                <a:solidFill>
                  <a:schemeClr val="bg1"/>
                </a:solidFill>
              </a:defRPr>
            </a:lvl1pPr>
          </a:lstStyle>
          <a:p>
            <a:fld id="{6503E857-4F15-4ECA-BD4D-D22AAAB9E67A}" type="slidenum">
              <a:rPr lang="en-US" smtClean="0">
                <a:solidFill>
                  <a:srgbClr val="FFFFFF"/>
                </a:solidFill>
              </a:rPr>
              <a:pPr/>
              <a:t>‹#›</a:t>
            </a:fld>
            <a:endParaRPr lang="en-US" dirty="0">
              <a:solidFill>
                <a:srgbClr val="FFFFFF"/>
              </a:solidFill>
            </a:endParaRPr>
          </a:p>
        </p:txBody>
      </p:sp>
    </p:spTree>
    <p:extLst>
      <p:ext uri="{BB962C8B-B14F-4D97-AF65-F5344CB8AC3E}">
        <p14:creationId xmlns:p14="http://schemas.microsoft.com/office/powerpoint/2010/main" val="2839509648"/>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2"/>
            <a:ext cx="11887200" cy="1185314"/>
          </a:xfrm>
          <a:noFill/>
        </p:spPr>
        <p:txBody>
          <a:bodyPr tIns="91440" bIns="91440" anchor="t" anchorCtr="0">
            <a:spAutoFit/>
          </a:bodyPr>
          <a:lstStyle>
            <a:lvl1pPr>
              <a:defRPr sz="7198"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878553976"/>
      </p:ext>
    </p:extLst>
  </p:cSld>
  <p:clrMapOvr>
    <a:masterClrMapping/>
  </p:clrMapOvr>
  <p:transition>
    <p:fade/>
  </p:transition>
</p:sldLayout>
</file>

<file path=ppt/slideLayouts/slideLayout600.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3"/>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363314838"/>
      </p:ext>
    </p:extLst>
  </p:cSld>
  <p:clrMapOvr>
    <a:masterClrMapping/>
  </p:clrMapOvr>
  <p:transition>
    <p:fade/>
  </p:transition>
</p:sldLayout>
</file>

<file path=ppt/slideLayouts/slideLayout60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4"/>
            <a:ext cx="9144000" cy="1181862"/>
          </a:xfrm>
          <a:noFill/>
        </p:spPr>
        <p:txBody>
          <a:bodyPr wrap="square" tIns="91440" bIns="91440" anchor="t" anchorCtr="0">
            <a:spAutoFit/>
          </a:bodyPr>
          <a:lstStyle>
            <a:lvl1pPr>
              <a:defRPr sz="7198" spc="-100" baseline="0">
                <a:gradFill>
                  <a:gsLst>
                    <a:gs pos="24779">
                      <a:srgbClr val="000000"/>
                    </a:gs>
                    <a:gs pos="70000">
                      <a:srgbClr val="000000"/>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3954463"/>
            <a:ext cx="9143999" cy="738664"/>
          </a:xfrm>
          <a:noFill/>
        </p:spPr>
        <p:txBody>
          <a:bodyPr wrap="square" lIns="182880" tIns="146304" rIns="182880" bIns="146304">
            <a:spAutoFit/>
          </a:bodyPr>
          <a:lstStyle>
            <a:lvl1pPr marL="0" indent="0">
              <a:spcBef>
                <a:spcPts val="0"/>
              </a:spcBef>
              <a:buNone/>
              <a:defRPr sz="3199" spc="0" baseline="0">
                <a:gradFill>
                  <a:gsLst>
                    <a:gs pos="24779">
                      <a:srgbClr val="000000"/>
                    </a:gs>
                    <a:gs pos="70000">
                      <a:srgbClr val="000000"/>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8267055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02.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9143999" cy="1181862"/>
          </a:xfrm>
          <a:noFill/>
        </p:spPr>
        <p:txBody>
          <a:bodyPr wrap="square"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1426524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0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30135863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04.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92035">
                      <a:srgbClr val="000000"/>
                    </a:gs>
                    <a:gs pos="75000">
                      <a:srgbClr val="000000"/>
                    </a:gs>
                  </a:gsLst>
                  <a:lin ang="5400000" scaled="0"/>
                </a:gradFill>
              </a:defRPr>
            </a:lvl1pPr>
          </a:lstStyle>
          <a:p>
            <a:r>
              <a:rPr lang="en-US" dirty="0"/>
              <a:t>Section title</a:t>
            </a:r>
          </a:p>
        </p:txBody>
      </p:sp>
    </p:spTree>
    <p:extLst>
      <p:ext uri="{BB962C8B-B14F-4D97-AF65-F5344CB8AC3E}">
        <p14:creationId xmlns:p14="http://schemas.microsoft.com/office/powerpoint/2010/main" val="350755201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0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7984772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06.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064968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0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1995931"/>
          </a:xfrm>
        </p:spPr>
        <p:txBody>
          <a:bodyPr/>
          <a:lstStyle>
            <a:lvl1pPr marL="0" indent="0">
              <a:buNone/>
              <a:defRPr sz="32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8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4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0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79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84843751"/>
      </p:ext>
    </p:extLst>
  </p:cSld>
  <p:clrMapOvr>
    <a:masterClrMapping/>
  </p:clrMapOvr>
  <p:transition>
    <p:fade/>
  </p:transition>
</p:sldLayout>
</file>

<file path=ppt/slideLayouts/slideLayout608.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7"/>
            <a:ext cx="11887199" cy="403187"/>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111"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464013" y="479425"/>
            <a:ext cx="1436313" cy="306604"/>
          </a:xfrm>
          <a:prstGeom prst="rect">
            <a:avLst/>
          </a:prstGeom>
        </p:spPr>
      </p:pic>
    </p:spTree>
    <p:extLst>
      <p:ext uri="{BB962C8B-B14F-4D97-AF65-F5344CB8AC3E}">
        <p14:creationId xmlns:p14="http://schemas.microsoft.com/office/powerpoint/2010/main" val="3626628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0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2"/>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74703" y="2117165"/>
            <a:ext cx="11887135" cy="1837298"/>
          </a:xfrm>
          <a:noFill/>
        </p:spPr>
        <p:txBody>
          <a:bodyPr lIns="146304" tIns="91440" rIns="146304" bIns="91440" anchor="t" anchorCtr="0"/>
          <a:lstStyle>
            <a:lvl1pPr>
              <a:defRPr sz="5399" spc="-100" baseline="0">
                <a:gradFill>
                  <a:gsLst>
                    <a:gs pos="3333">
                      <a:schemeClr val="tx1"/>
                    </a:gs>
                    <a:gs pos="39000">
                      <a:schemeClr val="tx1"/>
                    </a:gs>
                  </a:gsLst>
                  <a:lin ang="5400000" scaled="0"/>
                </a:gradFill>
              </a:defRPr>
            </a:lvl1pPr>
          </a:lstStyle>
          <a:p>
            <a:r>
              <a:rPr lang="en-US" dirty="0"/>
              <a:t>Presentation title</a:t>
            </a:r>
          </a:p>
        </p:txBody>
      </p:sp>
      <p:pic>
        <p:nvPicPr>
          <p:cNvPr id="4" name="Picture 3"/>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10129838" y="6126162"/>
            <a:ext cx="1849602" cy="394827"/>
          </a:xfrm>
          <a:prstGeom prst="rect">
            <a:avLst/>
          </a:prstGeom>
          <a:noFill/>
          <a:ln>
            <a:noFill/>
          </a:ln>
        </p:spPr>
      </p:pic>
      <p:sp>
        <p:nvSpPr>
          <p:cNvPr id="3" name="Text Placeholder 2"/>
          <p:cNvSpPr>
            <a:spLocks noGrp="1"/>
          </p:cNvSpPr>
          <p:nvPr>
            <p:ph type="body" sz="quarter" idx="13" hasCustomPrompt="1"/>
          </p:nvPr>
        </p:nvSpPr>
        <p:spPr>
          <a:xfrm>
            <a:off x="274703" y="307622"/>
            <a:ext cx="3656013" cy="578303"/>
          </a:xfrm>
        </p:spPr>
        <p:txBody>
          <a:bodyPr lIns="182880" tIns="146304" rIns="182880" bIns="146304"/>
          <a:lstStyle>
            <a:lvl1pPr marL="0" indent="0">
              <a:buNone/>
              <a:defRPr sz="2000">
                <a:latin typeface="+mn-lt"/>
              </a:defRPr>
            </a:lvl1pPr>
            <a:lvl2pPr marL="342834" indent="0">
              <a:buNone/>
              <a:defRPr sz="2000"/>
            </a:lvl2pPr>
            <a:lvl3pPr marL="571390" indent="0">
              <a:buNone/>
              <a:defRPr sz="2000"/>
            </a:lvl3pPr>
            <a:lvl4pPr marL="799946" indent="0">
              <a:buNone/>
              <a:defRPr sz="2000"/>
            </a:lvl4pPr>
            <a:lvl5pPr marL="1028503" indent="0">
              <a:buNone/>
              <a:defRPr sz="2000"/>
            </a:lvl5pPr>
          </a:lstStyle>
          <a:p>
            <a:pPr lvl="0"/>
            <a:r>
              <a:rPr lang="en-US" dirty="0"/>
              <a:t>Session Code Here</a:t>
            </a:r>
          </a:p>
        </p:txBody>
      </p:sp>
    </p:spTree>
    <p:extLst>
      <p:ext uri="{BB962C8B-B14F-4D97-AF65-F5344CB8AC3E}">
        <p14:creationId xmlns:p14="http://schemas.microsoft.com/office/powerpoint/2010/main" val="274732635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2"/>
            <a:ext cx="11887200" cy="1185314"/>
          </a:xfrm>
          <a:noFill/>
        </p:spPr>
        <p:txBody>
          <a:bodyPr tIns="91440" bIns="91440" anchor="t" anchorCtr="0">
            <a:spAutoFit/>
          </a:bodyPr>
          <a:lstStyle>
            <a:lvl1pPr>
              <a:defRPr sz="7198"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515100762"/>
      </p:ext>
    </p:extLst>
  </p:cSld>
  <p:clrMapOvr>
    <a:masterClrMapping/>
  </p:clrMapOvr>
  <p:transition>
    <p:fade/>
  </p:transition>
</p:sldLayout>
</file>

<file path=ppt/slideLayouts/slideLayout610.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2"/>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74703" y="2117165"/>
            <a:ext cx="11887135" cy="1837298"/>
          </a:xfrm>
          <a:noFill/>
        </p:spPr>
        <p:txBody>
          <a:bodyPr lIns="146304" tIns="91440" rIns="146304" bIns="91440" anchor="t" anchorCtr="0"/>
          <a:lstStyle>
            <a:lvl1pPr>
              <a:defRPr sz="5399" spc="-100" baseline="0">
                <a:gradFill>
                  <a:gsLst>
                    <a:gs pos="3333">
                      <a:schemeClr val="tx1"/>
                    </a:gs>
                    <a:gs pos="39000">
                      <a:schemeClr val="tx1"/>
                    </a:gs>
                  </a:gsLst>
                  <a:lin ang="5400000" scaled="0"/>
                </a:gradFill>
              </a:defRPr>
            </a:lvl1pPr>
          </a:lstStyle>
          <a:p>
            <a:r>
              <a:rPr lang="en-US" dirty="0"/>
              <a:t>Presentation title</a:t>
            </a:r>
          </a:p>
        </p:txBody>
      </p:sp>
      <p:sp>
        <p:nvSpPr>
          <p:cNvPr id="4" name="Freeform 3"/>
          <p:cNvSpPr>
            <a:spLocks noChangeAspect="1" noEditPoints="1"/>
          </p:cNvSpPr>
          <p:nvPr userDrawn="1"/>
        </p:nvSpPr>
        <p:spPr bwMode="black">
          <a:xfrm>
            <a:off x="10332994" y="6103269"/>
            <a:ext cx="1639861" cy="411480"/>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91427" tIns="45713" rIns="91427" bIns="45713" numCol="1" anchor="t" anchorCtr="0" compatLnSpc="1">
            <a:prstTxWarp prst="textNoShape">
              <a:avLst/>
            </a:prstTxWarp>
          </a:bodyPr>
          <a:lstStyle/>
          <a:p>
            <a:endParaRPr lang="en-US" sz="1800">
              <a:solidFill>
                <a:srgbClr val="404040"/>
              </a:solidFill>
            </a:endParaRPr>
          </a:p>
        </p:txBody>
      </p:sp>
      <p:sp>
        <p:nvSpPr>
          <p:cNvPr id="6" name="Text Placeholder 2"/>
          <p:cNvSpPr>
            <a:spLocks noGrp="1"/>
          </p:cNvSpPr>
          <p:nvPr>
            <p:ph type="body" sz="quarter" idx="13" hasCustomPrompt="1"/>
          </p:nvPr>
        </p:nvSpPr>
        <p:spPr>
          <a:xfrm>
            <a:off x="274703" y="307622"/>
            <a:ext cx="3656013" cy="578303"/>
          </a:xfrm>
        </p:spPr>
        <p:txBody>
          <a:bodyPr lIns="182880" tIns="146304" rIns="182880" bIns="146304"/>
          <a:lstStyle>
            <a:lvl1pPr marL="0" indent="0">
              <a:buNone/>
              <a:defRPr sz="2000">
                <a:latin typeface="+mn-lt"/>
              </a:defRPr>
            </a:lvl1pPr>
            <a:lvl2pPr marL="342834" indent="0">
              <a:buNone/>
              <a:defRPr sz="2000"/>
            </a:lvl2pPr>
            <a:lvl3pPr marL="571390" indent="0">
              <a:buNone/>
              <a:defRPr sz="2000"/>
            </a:lvl3pPr>
            <a:lvl4pPr marL="799946" indent="0">
              <a:buNone/>
              <a:defRPr sz="2000"/>
            </a:lvl4pPr>
            <a:lvl5pPr marL="1028503" indent="0">
              <a:buNone/>
              <a:defRPr sz="2000"/>
            </a:lvl5pPr>
          </a:lstStyle>
          <a:p>
            <a:pPr lvl="0"/>
            <a:r>
              <a:rPr lang="en-US" dirty="0"/>
              <a:t>Session Code Here</a:t>
            </a:r>
          </a:p>
        </p:txBody>
      </p:sp>
    </p:spTree>
    <p:extLst>
      <p:ext uri="{BB962C8B-B14F-4D97-AF65-F5344CB8AC3E}">
        <p14:creationId xmlns:p14="http://schemas.microsoft.com/office/powerpoint/2010/main" val="428566810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61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228302"/>
          </a:xfrm>
        </p:spPr>
        <p:txBody>
          <a:bodyPr>
            <a:spAutoFit/>
          </a:bodyPr>
          <a:lstStyle>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03213180"/>
      </p:ext>
    </p:extLst>
  </p:cSld>
  <p:clrMapOvr>
    <a:masterClrMapping/>
  </p:clrMapOvr>
  <p:transition>
    <p:fade/>
  </p:transition>
</p:sldLayout>
</file>

<file path=ppt/slideLayouts/slideLayout612.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83629" y="1668463"/>
            <a:ext cx="8778210" cy="5029200"/>
          </a:xfrm>
        </p:spPr>
        <p:txBody>
          <a:bodyPr wrap="square">
            <a:noAutofit/>
          </a:bodyPr>
          <a:lstStyle>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83148" y="1668463"/>
            <a:ext cx="2743200" cy="5029200"/>
          </a:xfrm>
        </p:spPr>
        <p:txBody>
          <a:bodyPr>
            <a:noAutofit/>
          </a:bodyPr>
          <a:lstStyle>
            <a:lvl1pPr marL="0" indent="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3991" rtl="0" eaLnBrk="1" fontAlgn="auto" latinLnBrk="0" hangingPunct="1">
              <a:lnSpc>
                <a:spcPct val="100000"/>
              </a:lnSpc>
              <a:spcBef>
                <a:spcPct val="0"/>
              </a:spcBef>
              <a:spcAft>
                <a:spcPts val="0"/>
              </a:spcAft>
              <a:buClrTx/>
              <a:buSzTx/>
              <a:tabLst/>
              <a:defRPr/>
            </a:pPr>
            <a:r>
              <a:rPr lang="en-US"/>
              <a:t>Click to edit Master text styles</a:t>
            </a:r>
          </a:p>
        </p:txBody>
      </p:sp>
      <p:pic>
        <p:nvPicPr>
          <p:cNvPr id="5" name="Picture 4"/>
          <p:cNvPicPr>
            <a:picLocks noChangeAspect="1"/>
          </p:cNvPicPr>
          <p:nvPr userDrawn="1"/>
        </p:nvPicPr>
        <p:blipFill>
          <a:blip r:embed="rId2" cstate="email">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273163" y="6545324"/>
            <a:ext cx="361094" cy="361043"/>
          </a:xfrm>
          <a:prstGeom prst="rect">
            <a:avLst/>
          </a:prstGeom>
        </p:spPr>
      </p:pic>
    </p:spTree>
    <p:extLst>
      <p:ext uri="{BB962C8B-B14F-4D97-AF65-F5344CB8AC3E}">
        <p14:creationId xmlns:p14="http://schemas.microsoft.com/office/powerpoint/2010/main" val="1905482980"/>
      </p:ext>
    </p:extLst>
  </p:cSld>
  <p:clrMapOvr>
    <a:masterClrMapping/>
  </p:clrMapOvr>
  <p:transition>
    <p:fade/>
  </p:transition>
</p:sldLayout>
</file>

<file path=ppt/slideLayouts/slideLayout613.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89038" y="2125664"/>
            <a:ext cx="10058399" cy="1828800"/>
          </a:xfrm>
        </p:spPr>
        <p:txBody>
          <a:bodyPr/>
          <a:lstStyle>
            <a:lvl1pPr>
              <a:defRPr sz="4799" baseline="0"/>
            </a:lvl1pPr>
          </a:lstStyle>
          <a:p>
            <a:r>
              <a:rPr lang="en-US"/>
              <a:t>Click to edit Master title style</a:t>
            </a:r>
            <a:endParaRPr lang="en-US" dirty="0"/>
          </a:p>
        </p:txBody>
      </p:sp>
    </p:spTree>
    <p:extLst>
      <p:ext uri="{BB962C8B-B14F-4D97-AF65-F5344CB8AC3E}">
        <p14:creationId xmlns:p14="http://schemas.microsoft.com/office/powerpoint/2010/main" val="515854447"/>
      </p:ext>
    </p:extLst>
  </p:cSld>
  <p:clrMapOvr>
    <a:masterClrMapping/>
  </p:clrMapOvr>
  <p:transition>
    <p:fade/>
  </p:transition>
</p:sldLayout>
</file>

<file path=ppt/slideLayouts/slideLayout61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83148" y="1668463"/>
            <a:ext cx="2743200" cy="5029200"/>
          </a:xfrm>
        </p:spPr>
        <p:txBody>
          <a:bodyPr>
            <a:noAutofit/>
          </a:bodyPr>
          <a:lstStyle>
            <a:lvl1pPr marL="342834" indent="-342834">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3991"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1761285494"/>
      </p:ext>
    </p:extLst>
  </p:cSld>
  <p:clrMapOvr>
    <a:masterClrMapping/>
  </p:clrMapOvr>
  <p:transition>
    <p:fade/>
  </p:transition>
</p:sldLayout>
</file>

<file path=ppt/slideLayouts/slideLayout615.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9" y="3040063"/>
            <a:ext cx="7315203" cy="914400"/>
          </a:xfrm>
        </p:spPr>
        <p:txBody>
          <a:bodyPr wrap="square" lIns="182880" tIns="146304" rIns="182880" bIns="146304" anchor="ctr">
            <a:noAutofit/>
          </a:bodyPr>
          <a:lstStyle>
            <a:lvl1pPr marL="0" indent="0">
              <a:lnSpc>
                <a:spcPct val="95000"/>
              </a:lnSpc>
              <a:spcBef>
                <a:spcPts val="0"/>
              </a:spcBef>
              <a:spcAft>
                <a:spcPts val="1632"/>
              </a:spcAft>
              <a:buNone/>
              <a:defRPr lang="en-US" sz="3599"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16"/>
              </a:spcBef>
              <a:defRPr sz="1900">
                <a:solidFill>
                  <a:srgbClr val="FFFFFF"/>
                </a:solidFill>
              </a:defRPr>
            </a:lvl2pPr>
            <a:lvl3pPr>
              <a:lnSpc>
                <a:spcPct val="100000"/>
              </a:lnSpc>
              <a:spcBef>
                <a:spcPts val="816"/>
              </a:spcBef>
              <a:defRPr sz="1900">
                <a:solidFill>
                  <a:srgbClr val="FFFFFF"/>
                </a:solidFill>
              </a:defRPr>
            </a:lvl3pPr>
            <a:lvl4pPr>
              <a:lnSpc>
                <a:spcPct val="100000"/>
              </a:lnSpc>
              <a:spcBef>
                <a:spcPts val="816"/>
              </a:spcBef>
              <a:defRPr sz="1900">
                <a:solidFill>
                  <a:srgbClr val="FFFFFF"/>
                </a:solidFill>
              </a:defRPr>
            </a:lvl4pPr>
            <a:lvl5pPr>
              <a:lnSpc>
                <a:spcPct val="100000"/>
              </a:lnSpc>
              <a:spcBef>
                <a:spcPts val="816"/>
              </a:spcBef>
              <a:defRPr sz="1900">
                <a:solidFill>
                  <a:srgbClr val="FFFFFF"/>
                </a:solidFill>
              </a:defRPr>
            </a:lvl5pPr>
          </a:lstStyle>
          <a:p>
            <a:pPr marL="0" lvl="0" indent="0" algn="l" defTabSz="913991" rtl="0" eaLnBrk="1" latinLnBrk="0" hangingPunct="1">
              <a:spcBef>
                <a:spcPct val="20000"/>
              </a:spcBef>
            </a:pPr>
            <a:r>
              <a:rPr lang="en-US"/>
              <a:t>Click to edit Master text styles</a:t>
            </a:r>
          </a:p>
        </p:txBody>
      </p:sp>
      <p:sp>
        <p:nvSpPr>
          <p:cNvPr id="15" name="Title 1"/>
          <p:cNvSpPr>
            <a:spLocks noGrp="1"/>
          </p:cNvSpPr>
          <p:nvPr>
            <p:ph type="ctrTitle" hasCustomPrompt="1"/>
          </p:nvPr>
        </p:nvSpPr>
        <p:spPr>
          <a:xfrm>
            <a:off x="274639" y="1537564"/>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99"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028"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3809941851"/>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616.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9" y="3040063"/>
            <a:ext cx="7315203" cy="914400"/>
          </a:xfrm>
        </p:spPr>
        <p:txBody>
          <a:bodyPr vert="horz" wrap="square" lIns="182880" tIns="146304" rIns="182880" bIns="146304" rtlCol="0" anchor="ctr">
            <a:noAutofit/>
          </a:bodyPr>
          <a:lstStyle>
            <a:lvl1pPr marL="0" indent="0">
              <a:buNone/>
              <a:defRPr lang="en-US" sz="3599"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913991" rtl="0" eaLnBrk="1" latinLnBrk="0" hangingPunct="1">
              <a:spcBef>
                <a:spcPct val="20000"/>
              </a:spcBef>
              <a:spcAft>
                <a:spcPts val="1632"/>
              </a:spcAft>
            </a:pPr>
            <a:r>
              <a:rPr lang="en-US"/>
              <a:t>Click to edit Master text styles</a:t>
            </a:r>
          </a:p>
        </p:txBody>
      </p:sp>
      <p:sp>
        <p:nvSpPr>
          <p:cNvPr id="6" name="Text Placeholder 8"/>
          <p:cNvSpPr>
            <a:spLocks noGrp="1"/>
          </p:cNvSpPr>
          <p:nvPr>
            <p:ph type="body" sz="quarter" idx="16" hasCustomPrompt="1"/>
          </p:nvPr>
        </p:nvSpPr>
        <p:spPr>
          <a:xfrm>
            <a:off x="274641" y="296864"/>
            <a:ext cx="11887199" cy="914400"/>
          </a:xfrm>
        </p:spPr>
        <p:txBody>
          <a:bodyPr vert="horz" lIns="182880" tIns="146304" rIns="182880" bIns="146304" rtlCol="0" anchor="t">
            <a:noAutofit/>
          </a:bodyPr>
          <a:lstStyle>
            <a:lvl1pPr marL="0" indent="0"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a:t>Click to edit master text styles</a:t>
            </a:r>
          </a:p>
        </p:txBody>
      </p:sp>
      <p:sp>
        <p:nvSpPr>
          <p:cNvPr id="5" name="Title 1"/>
          <p:cNvSpPr>
            <a:spLocks noGrp="1"/>
          </p:cNvSpPr>
          <p:nvPr>
            <p:ph type="ctrTitle" hasCustomPrompt="1"/>
          </p:nvPr>
        </p:nvSpPr>
        <p:spPr>
          <a:xfrm>
            <a:off x="274639" y="1537564"/>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99"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028"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3174427943"/>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617.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9" y="3040063"/>
            <a:ext cx="7315203" cy="914400"/>
          </a:xfrm>
        </p:spPr>
        <p:txBody>
          <a:bodyPr vert="horz" wrap="square" lIns="182880" tIns="146304" rIns="182880" bIns="146304" rtlCol="0" anchor="ctr">
            <a:noAutofit/>
          </a:bodyPr>
          <a:lstStyle>
            <a:lvl1pPr marL="0" indent="0">
              <a:buFont typeface="Arial" panose="020B0604020202020204" pitchFamily="34" charset="0"/>
              <a:buNone/>
              <a:defRPr lang="en-US" sz="3599" kern="1200" dirty="0" smtClean="0">
                <a:gradFill>
                  <a:gsLst>
                    <a:gs pos="1299">
                      <a:schemeClr val="tx1"/>
                    </a:gs>
                    <a:gs pos="100000">
                      <a:schemeClr val="tx1"/>
                    </a:gs>
                  </a:gsLst>
                  <a:lin ang="5400000" scaled="0"/>
                </a:gradFill>
                <a:latin typeface="+mj-lt"/>
                <a:ea typeface="+mn-ea"/>
                <a:cs typeface="+mn-cs"/>
              </a:defRPr>
            </a:lvl1pPr>
          </a:lstStyle>
          <a:p>
            <a:pPr marL="0" lvl="0" indent="0" algn="l" defTabSz="913991" rtl="0" eaLnBrk="1" latinLnBrk="0" hangingPunct="1">
              <a:spcBef>
                <a:spcPct val="20000"/>
              </a:spcBef>
            </a:pPr>
            <a:r>
              <a:rPr lang="en-US"/>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a:t>Click to edit Master title style</a:t>
            </a:r>
            <a:endParaRPr lang="en-US" dirty="0"/>
          </a:p>
        </p:txBody>
      </p:sp>
    </p:spTree>
    <p:extLst>
      <p:ext uri="{BB962C8B-B14F-4D97-AF65-F5344CB8AC3E}">
        <p14:creationId xmlns:p14="http://schemas.microsoft.com/office/powerpoint/2010/main" val="1104221369"/>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618.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1565332"/>
          </a:xfrm>
        </p:spPr>
        <p:txBody>
          <a:bodyPr>
            <a:spAutoFit/>
          </a:bodyPr>
          <a:lstStyle>
            <a:lvl1pPr>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84088" indent="-241253">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71332" indent="-342834">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2000"/>
            </a:lvl4pPr>
            <a:lvl5pPr>
              <a:defRPr sz="2000"/>
            </a:lvl5pPr>
          </a:lstStyle>
          <a:p>
            <a:pPr marL="0" lvl="0" indent="0" algn="l" defTabSz="913991" rtl="0" eaLnBrk="1" latinLnBrk="0" hangingPunct="1">
              <a:spcBef>
                <a:spcPct val="20000"/>
              </a:spcBef>
              <a:spcAft>
                <a:spcPts val="816"/>
              </a:spcAft>
              <a:buFont typeface="Arial" pitchFamily="34" charset="0"/>
              <a:buNone/>
            </a:pPr>
            <a:r>
              <a:rPr lang="en-US"/>
              <a:t>Click to edit Master text styles</a:t>
            </a:r>
          </a:p>
          <a:p>
            <a:pPr marL="0" lvl="1" indent="0" algn="l" defTabSz="913991" rtl="0" eaLnBrk="1" latinLnBrk="0" hangingPunct="1">
              <a:spcBef>
                <a:spcPct val="20000"/>
              </a:spcBef>
              <a:spcAft>
                <a:spcPts val="816"/>
              </a:spcAft>
              <a:buFont typeface="Arial" pitchFamily="34" charset="0"/>
              <a:buNone/>
            </a:pPr>
            <a:r>
              <a:rPr lang="en-US"/>
              <a:t>Second level</a:t>
            </a:r>
          </a:p>
          <a:p>
            <a:pPr marL="0" lvl="2" indent="0" algn="l" defTabSz="913991" rtl="0" eaLnBrk="1" latinLnBrk="0" hangingPunct="1">
              <a:spcBef>
                <a:spcPct val="20000"/>
              </a:spcBef>
              <a:spcAft>
                <a:spcPts val="816"/>
              </a:spcAft>
              <a:buFont typeface="Arial" pitchFamily="34" charset="0"/>
              <a:buNone/>
            </a:pPr>
            <a:r>
              <a:rPr lang="en-US"/>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61337136"/>
      </p:ext>
    </p:extLst>
  </p:cSld>
  <p:clrMapOvr>
    <a:masterClrMapping/>
  </p:clrMapOvr>
  <p:transition>
    <p:fade/>
  </p:transition>
</p:sldLayout>
</file>

<file path=ppt/slideLayouts/slideLayout619.xml><?xml version="1.0" encoding="utf-8"?>
<p:sldLayout xmlns:a="http://schemas.openxmlformats.org/drawingml/2006/main" xmlns:r="http://schemas.openxmlformats.org/officeDocument/2006/relationships" xmlns:p="http://schemas.openxmlformats.org/presentationml/2006/main" preserve="1"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84563785"/>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80843497"/>
      </p:ext>
    </p:extLst>
  </p:cSld>
  <p:clrMapOvr>
    <a:masterClrMapping/>
  </p:clrMapOvr>
  <p:transition>
    <p:fade/>
  </p:transition>
</p:sldLayout>
</file>

<file path=ppt/slideLayouts/slideLayout620.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7"/>
            <a:ext cx="11887199" cy="403187"/>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111" eaLnBrk="0" hangingPunct="0"/>
            <a:r>
              <a:rPr lang="en-US" sz="700" dirty="0">
                <a:gradFill>
                  <a:gsLst>
                    <a:gs pos="0">
                      <a:srgbClr val="404040"/>
                    </a:gs>
                    <a:gs pos="100000">
                      <a:srgbClr val="404040"/>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59233" y="3147123"/>
            <a:ext cx="3291840" cy="701671"/>
          </a:xfrm>
          <a:prstGeom prst="rect">
            <a:avLst/>
          </a:prstGeom>
        </p:spPr>
      </p:pic>
    </p:spTree>
    <p:extLst>
      <p:ext uri="{BB962C8B-B14F-4D97-AF65-F5344CB8AC3E}">
        <p14:creationId xmlns:p14="http://schemas.microsoft.com/office/powerpoint/2010/main" val="4136278594"/>
      </p:ext>
    </p:extLst>
  </p:cSld>
  <p:clrMapOvr>
    <a:masterClrMapping/>
  </p:clrMapOvr>
  <p:transition>
    <p:fade/>
  </p:transition>
</p:sldLayout>
</file>

<file path=ppt/slideLayouts/slideLayout621.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74638" y="2307518"/>
            <a:ext cx="1563194"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43028" rtl="0" eaLnBrk="1" fontAlgn="base" latinLnBrk="0" hangingPunct="1">
              <a:lnSpc>
                <a:spcPct val="95000"/>
              </a:lnSpc>
              <a:spcBef>
                <a:spcPts val="0"/>
              </a:spcBef>
              <a:spcAft>
                <a:spcPts val="0"/>
              </a:spcAft>
              <a:buClr>
                <a:schemeClr val="accent1"/>
              </a:buClr>
              <a:buSzPct val="110000"/>
              <a:buFont typeface="Avenir LT Pro 45 Book" charset="0"/>
              <a:buNone/>
              <a:tabLst/>
              <a:defRPr sz="1599"/>
            </a:lvl1pPr>
          </a:lstStyle>
          <a:p>
            <a:r>
              <a:rPr lang="en-US"/>
              <a:t>Click icon to add picture</a:t>
            </a:r>
            <a:endParaRPr lang="en-US" dirty="0"/>
          </a:p>
        </p:txBody>
      </p:sp>
      <p:sp>
        <p:nvSpPr>
          <p:cNvPr id="8" name="Picture Placeholder 12"/>
          <p:cNvSpPr>
            <a:spLocks noGrp="1"/>
          </p:cNvSpPr>
          <p:nvPr>
            <p:ph type="pic" sz="quarter" idx="18"/>
          </p:nvPr>
        </p:nvSpPr>
        <p:spPr>
          <a:xfrm>
            <a:off x="4745015" y="2301240"/>
            <a:ext cx="3232905"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99"/>
            </a:lvl1pPr>
          </a:lstStyle>
          <a:p>
            <a:r>
              <a:rPr lang="en-US"/>
              <a:t>Click icon to add picture</a:t>
            </a:r>
            <a:endParaRPr lang="en-US" dirty="0"/>
          </a:p>
        </p:txBody>
      </p:sp>
      <p:sp>
        <p:nvSpPr>
          <p:cNvPr id="9" name="Picture Placeholder 12"/>
          <p:cNvSpPr>
            <a:spLocks noGrp="1"/>
          </p:cNvSpPr>
          <p:nvPr>
            <p:ph type="pic" sz="quarter" idx="19"/>
          </p:nvPr>
        </p:nvSpPr>
        <p:spPr>
          <a:xfrm>
            <a:off x="8258123" y="2302035"/>
            <a:ext cx="3903716"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99"/>
            </a:lvl1pPr>
          </a:lstStyle>
          <a:p>
            <a:r>
              <a:rPr lang="en-US"/>
              <a:t>Click icon to add picture</a:t>
            </a:r>
            <a:endParaRPr lang="en-US" dirty="0"/>
          </a:p>
        </p:txBody>
      </p:sp>
      <p:sp>
        <p:nvSpPr>
          <p:cNvPr id="10" name="Picture Placeholder 12"/>
          <p:cNvSpPr>
            <a:spLocks noGrp="1"/>
          </p:cNvSpPr>
          <p:nvPr>
            <p:ph type="pic" sz="quarter" idx="20"/>
          </p:nvPr>
        </p:nvSpPr>
        <p:spPr>
          <a:xfrm>
            <a:off x="2118040" y="2301051"/>
            <a:ext cx="2346769"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43028" rtl="0" eaLnBrk="1" fontAlgn="base" latinLnBrk="0" hangingPunct="1">
              <a:lnSpc>
                <a:spcPct val="95000"/>
              </a:lnSpc>
              <a:spcBef>
                <a:spcPts val="0"/>
              </a:spcBef>
              <a:spcAft>
                <a:spcPts val="0"/>
              </a:spcAft>
              <a:buClr>
                <a:schemeClr val="accent1"/>
              </a:buClr>
              <a:buSzPct val="110000"/>
              <a:buFont typeface="Avenir LT Pro 45 Book" charset="0"/>
              <a:buNone/>
              <a:tabLst/>
              <a:defRPr sz="1599"/>
            </a:lvl1pPr>
          </a:lstStyle>
          <a:p>
            <a:r>
              <a:rPr lang="en-US"/>
              <a:t>Click icon to add picture</a:t>
            </a:r>
            <a:endParaRPr lang="en-US" dirty="0"/>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2938203262"/>
      </p:ext>
    </p:extLst>
  </p:cSld>
  <p:clrMapOvr>
    <a:masterClrMapping/>
  </p:clrMapOvr>
  <p:transition>
    <p:fade/>
  </p:transition>
</p:sldLayout>
</file>

<file path=ppt/slideLayouts/slideLayout62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88465720"/>
      </p:ext>
    </p:extLst>
  </p:cSld>
  <p:clrMapOvr>
    <a:masterClrMapping/>
  </p:clrMapOvr>
  <p:transition>
    <p:fade/>
  </p:transition>
</p:sldLayout>
</file>

<file path=ppt/slideLayouts/slideLayout62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934440"/>
          </a:xfrm>
        </p:spPr>
        <p:txBody>
          <a:bodyPr vert="horz" wrap="square" lIns="146304" tIns="91440" rIns="146304" bIns="91440" rtlCol="0">
            <a:noAutofit/>
          </a:bodyPr>
          <a:lstStyle>
            <a:lvl1pPr>
              <a:defRPr lang="en-US" sz="4000" smtClean="0"/>
            </a:lvl1pPr>
            <a:lvl2pPr>
              <a:defRPr lang="en-US" sz="3600" smtClean="0">
                <a:latin typeface="+mj-lt"/>
              </a:defRPr>
            </a:lvl2pPr>
            <a:lvl3pPr>
              <a:defRPr lang="en-US" sz="3200" smtClean="0"/>
            </a:lvl3pPr>
            <a:lvl4pPr>
              <a:defRPr lang="en-US" sz="2800" smtClean="0"/>
            </a:lvl4pPr>
            <a:lvl5pPr>
              <a:defRPr lang="en-US" sz="2800" dirty="0"/>
            </a:lvl5pPr>
          </a:lstStyle>
          <a:p>
            <a:pPr lvl="0">
              <a:buFont typeface="Wingdings" panose="05000000000000000000" pitchFamily="2" charset="2"/>
              <a:buChar char="à"/>
            </a:pPr>
            <a:r>
              <a:rPr lang="en-US" dirty="0"/>
              <a:t>Click to edit Master text styles</a:t>
            </a:r>
          </a:p>
          <a:p>
            <a:pPr lvl="1">
              <a:buFont typeface="Wingdings" panose="05000000000000000000" pitchFamily="2" charset="2"/>
              <a:buChar char="à"/>
            </a:pPr>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34903545"/>
      </p:ext>
    </p:extLst>
  </p:cSld>
  <p:clrMapOvr>
    <a:masterClrMapping/>
  </p:clrMapOvr>
  <p:transition>
    <p:fade/>
  </p:transition>
</p:sldLayout>
</file>

<file path=ppt/slideLayouts/slideLayout62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42058774"/>
      </p:ext>
    </p:extLst>
  </p:cSld>
  <p:clrMapOvr>
    <a:masterClrMapping/>
  </p:clrMapOvr>
  <p:transition>
    <p:fade/>
  </p:transition>
</p:sldLayout>
</file>

<file path=ppt/slideLayouts/slideLayout62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93310289"/>
      </p:ext>
    </p:extLst>
  </p:cSld>
  <p:clrMapOvr>
    <a:masterClrMapping/>
  </p:clrMapOvr>
  <p:transition>
    <p:fade/>
  </p:transition>
</p:sldLayout>
</file>

<file path=ppt/slideLayouts/slideLayout62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01286164"/>
      </p:ext>
    </p:extLst>
  </p:cSld>
  <p:clrMapOvr>
    <a:masterClrMapping/>
  </p:clrMapOvr>
  <p:transition>
    <p:fade/>
  </p:transition>
</p:sldLayout>
</file>

<file path=ppt/slideLayouts/slideLayout627.xml><?xml version="1.0" encoding="utf-8"?>
<p:sldLayout xmlns:a="http://schemas.openxmlformats.org/drawingml/2006/main" xmlns:r="http://schemas.openxmlformats.org/officeDocument/2006/relationships" xmlns:p="http://schemas.openxmlformats.org/presentationml/2006/main" preserve="1" userDrawn="1">
  <p:cSld name="Title Only -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439587041"/>
      </p:ext>
    </p:extLst>
  </p:cSld>
  <p:clrMapOvr>
    <a:masterClrMapping/>
  </p:clrMapOvr>
  <p:transition>
    <p:fade/>
  </p:transition>
</p:sldLayout>
</file>

<file path=ppt/slideLayouts/slideLayout628.xml><?xml version="1.0" encoding="utf-8"?>
<p:sldLayout xmlns:a="http://schemas.openxmlformats.org/drawingml/2006/main" xmlns:r="http://schemas.openxmlformats.org/officeDocument/2006/relationships" xmlns:p="http://schemas.openxmlformats.org/presentationml/2006/main" preserve="1"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62270064"/>
      </p:ext>
    </p:extLst>
  </p:cSld>
  <p:clrMapOvr>
    <a:masterClrMapping/>
  </p:clrMapOvr>
  <p:transition>
    <p:fade/>
  </p:transition>
</p:sldLayout>
</file>

<file path=ppt/slideLayouts/slideLayout629.xml><?xml version="1.0" encoding="utf-8"?>
<p:sldLayout xmlns:a="http://schemas.openxmlformats.org/drawingml/2006/main" xmlns:r="http://schemas.openxmlformats.org/officeDocument/2006/relationships" xmlns:p="http://schemas.openxmlformats.org/presentationml/2006/main" preserve="1" userDrawn="1">
  <p:cSld name="Blank_gray">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40856406"/>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4757109"/>
      </p:ext>
    </p:extLst>
  </p:cSld>
  <p:clrMapOvr>
    <a:masterClrMapping/>
  </p:clrMapOvr>
  <p:transition>
    <p:fade/>
  </p:transition>
</p:sldLayout>
</file>

<file path=ppt/slideLayouts/slideLayout630.xml><?xml version="1.0" encoding="utf-8"?>
<p:sldLayout xmlns:a="http://schemas.openxmlformats.org/drawingml/2006/main" xmlns:r="http://schemas.openxmlformats.org/officeDocument/2006/relationships" xmlns:p="http://schemas.openxmlformats.org/presentationml/2006/main" preserve="1" userDrawn="1">
  <p:cSld name="Blank_blu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02262802"/>
      </p:ext>
    </p:extLst>
  </p:cSld>
  <p:clrMapOvr>
    <a:masterClrMapping/>
  </p:clrMapOvr>
  <p:transition>
    <p:fade/>
  </p:transition>
</p:sldLayout>
</file>

<file path=ppt/slideLayouts/slideLayout631.xml><?xml version="1.0" encoding="utf-8"?>
<p:sldLayout xmlns:a="http://schemas.openxmlformats.org/drawingml/2006/main" xmlns:r="http://schemas.openxmlformats.org/officeDocument/2006/relationships" xmlns:p="http://schemas.openxmlformats.org/presentationml/2006/main" preserve="1" userDrawn="1">
  <p:cSld name="Blank_silver">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6970563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32.xml><?xml version="1.0" encoding="utf-8"?>
<p:sldLayout xmlns:a="http://schemas.openxmlformats.org/drawingml/2006/main" xmlns:r="http://schemas.openxmlformats.org/officeDocument/2006/relationships" xmlns:p="http://schemas.openxmlformats.org/presentationml/2006/main" preserve="1" userDrawn="1">
  <p:cSld name="Blank_cyan">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26747293"/>
      </p:ext>
    </p:extLst>
  </p:cSld>
  <p:clrMapOvr>
    <a:masterClrMapping/>
  </p:clrMapOvr>
  <p:transition>
    <p:fade/>
  </p:transition>
</p:sldLayout>
</file>

<file path=ppt/slideLayouts/slideLayout633.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690224" y="2081087"/>
            <a:ext cx="4756952" cy="737801"/>
          </a:xfrm>
        </p:spPr>
        <p:txBody>
          <a:bodyPr anchor="ctr">
            <a:normAutofit/>
          </a:bodyPr>
          <a:lstStyle>
            <a:lvl1pPr marL="0" indent="0">
              <a:buNone/>
              <a:defRPr sz="2244" b="0" cap="all" baseline="0">
                <a:solidFill>
                  <a:schemeClr val="tx1">
                    <a:lumMod val="85000"/>
                    <a:lumOff val="15000"/>
                  </a:schemeClr>
                </a:solidFill>
                <a:latin typeface="+mj-lt"/>
              </a:defRPr>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4" name="Content Placeholder 3"/>
          <p:cNvSpPr>
            <a:spLocks noGrp="1"/>
          </p:cNvSpPr>
          <p:nvPr>
            <p:ph sz="half" idx="2"/>
          </p:nvPr>
        </p:nvSpPr>
        <p:spPr>
          <a:xfrm>
            <a:off x="690224" y="2807891"/>
            <a:ext cx="4756952" cy="1732205"/>
          </a:xfrm>
        </p:spPr>
        <p:txBody>
          <a:bodyPr/>
          <a:lstStyle>
            <a:lvl1pPr>
              <a:defRPr sz="2448"/>
            </a:lvl1pPr>
            <a:lvl2pPr>
              <a:defRPr sz="2040"/>
            </a:lvl2pPr>
            <a:lvl3pPr>
              <a:defRPr sz="1836"/>
            </a:lvl3pPr>
            <a:lvl4pPr>
              <a:defRPr sz="1632"/>
            </a:lvl4pPr>
            <a:lvl5pPr>
              <a:defRPr sz="1632"/>
            </a:lvl5pPr>
            <a:lvl6pPr>
              <a:defRPr sz="1632"/>
            </a:lvl6pPr>
            <a:lvl7pPr>
              <a:defRPr sz="1632"/>
            </a:lvl7pPr>
            <a:lvl8pPr>
              <a:defRPr sz="1632"/>
            </a:lvl8pPr>
            <a:lvl9pPr>
              <a:defRPr sz="1632"/>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28073" y="2079015"/>
            <a:ext cx="4756952" cy="736757"/>
          </a:xfrm>
        </p:spPr>
        <p:txBody>
          <a:bodyPr anchor="ctr">
            <a:normAutofit/>
          </a:bodyPr>
          <a:lstStyle>
            <a:lvl1pPr marL="0" indent="0">
              <a:buNone/>
              <a:defRPr sz="2244" b="0" cap="all" baseline="0">
                <a:solidFill>
                  <a:schemeClr val="tx1">
                    <a:lumMod val="85000"/>
                    <a:lumOff val="15000"/>
                  </a:schemeClr>
                </a:solidFill>
                <a:latin typeface="+mj-lt"/>
              </a:defRPr>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6" name="Content Placeholder 5"/>
          <p:cNvSpPr>
            <a:spLocks noGrp="1"/>
          </p:cNvSpPr>
          <p:nvPr>
            <p:ph sz="quarter" idx="4"/>
          </p:nvPr>
        </p:nvSpPr>
        <p:spPr>
          <a:xfrm>
            <a:off x="6128073" y="2805755"/>
            <a:ext cx="4756952" cy="1732205"/>
          </a:xfrm>
        </p:spPr>
        <p:txBody>
          <a:bodyPr/>
          <a:lstStyle>
            <a:lvl1pPr>
              <a:defRPr sz="2448"/>
            </a:lvl1pPr>
            <a:lvl2pPr>
              <a:defRPr sz="2040"/>
            </a:lvl2pPr>
            <a:lvl3pPr>
              <a:defRPr sz="1836"/>
            </a:lvl3pPr>
            <a:lvl4pPr>
              <a:defRPr sz="1632"/>
            </a:lvl4pPr>
            <a:lvl5pPr>
              <a:defRPr sz="1632"/>
            </a:lvl5pPr>
            <a:lvl6pPr>
              <a:defRPr sz="1632"/>
            </a:lvl6pPr>
            <a:lvl7pPr>
              <a:defRPr sz="1632"/>
            </a:lvl7pPr>
            <a:lvl8pPr>
              <a:defRPr sz="1632"/>
            </a:lvl8pPr>
            <a:lvl9pPr>
              <a:defRPr sz="1632"/>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699552" y="6540102"/>
            <a:ext cx="4197310" cy="233151"/>
          </a:xfrm>
          <a:prstGeom prst="rect">
            <a:avLst/>
          </a:prstGeom>
        </p:spPr>
        <p:txBody>
          <a:bodyPr/>
          <a:lstStyle/>
          <a:p>
            <a:fld id="{683C0046-3368-4DD4-96D6-CD0FF2C1233E}" type="datetimeFigureOut">
              <a:rPr lang="en-IN" smtClean="0"/>
              <a:t>11-04-2017</a:t>
            </a:fld>
            <a:endParaRPr lang="en-IN" dirty="0"/>
          </a:p>
        </p:txBody>
      </p:sp>
      <p:sp>
        <p:nvSpPr>
          <p:cNvPr id="8" name="Footer Placeholder 7"/>
          <p:cNvSpPr>
            <a:spLocks noGrp="1"/>
          </p:cNvSpPr>
          <p:nvPr>
            <p:ph type="ftr" sz="quarter" idx="11"/>
          </p:nvPr>
        </p:nvSpPr>
        <p:spPr>
          <a:xfrm>
            <a:off x="699552" y="6685184"/>
            <a:ext cx="5130046" cy="233151"/>
          </a:xfrm>
          <a:prstGeom prst="rect">
            <a:avLst/>
          </a:prstGeom>
        </p:spPr>
        <p:txBody>
          <a:bodyPr/>
          <a:lstStyle/>
          <a:p>
            <a:endParaRPr lang="en-IN" dirty="0"/>
          </a:p>
        </p:txBody>
      </p:sp>
      <p:sp>
        <p:nvSpPr>
          <p:cNvPr id="9" name="Slide Number Placeholder 8"/>
          <p:cNvSpPr>
            <a:spLocks noGrp="1"/>
          </p:cNvSpPr>
          <p:nvPr>
            <p:ph type="sldNum" sz="quarter" idx="12"/>
          </p:nvPr>
        </p:nvSpPr>
        <p:spPr>
          <a:xfrm>
            <a:off x="9075832" y="6399061"/>
            <a:ext cx="2798207" cy="372394"/>
          </a:xfrm>
          <a:prstGeom prst="rect">
            <a:avLst/>
          </a:prstGeom>
        </p:spPr>
        <p:txBody>
          <a:bodyPr/>
          <a:lstStyle/>
          <a:p>
            <a:fld id="{1F6B3001-8C1E-45A3-9010-27210849299D}" type="slidenum">
              <a:rPr lang="en-IN" smtClean="0"/>
              <a:t>‹#›</a:t>
            </a:fld>
            <a:endParaRPr lang="en-IN" dirty="0"/>
          </a:p>
        </p:txBody>
      </p:sp>
    </p:spTree>
    <p:extLst>
      <p:ext uri="{BB962C8B-B14F-4D97-AF65-F5344CB8AC3E}">
        <p14:creationId xmlns:p14="http://schemas.microsoft.com/office/powerpoint/2010/main" val="2852025742"/>
      </p:ext>
    </p:extLst>
  </p:cSld>
  <p:clrMapOvr>
    <a:masterClrMapping/>
  </p:clrMapOvr>
</p:sldLayout>
</file>

<file path=ppt/slideLayouts/slideLayout634.xml><?xml version="1.0" encoding="utf-8"?>
<p:sldLayout xmlns:a="http://schemas.openxmlformats.org/drawingml/2006/main" xmlns:r="http://schemas.openxmlformats.org/officeDocument/2006/relationships" xmlns:p="http://schemas.openxmlformats.org/presentationml/2006/main" type="titleOnly">
  <p:cSld name="2_Title Only">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20" y="292082"/>
            <a:ext cx="11887200" cy="946413"/>
          </a:xfrm>
          <a:prstGeom prst="rect">
            <a:avLst/>
          </a:prstGeom>
        </p:spPr>
        <p:txBody>
          <a:bodyPr/>
          <a:lstStyle>
            <a:lvl1pPr algn="l">
              <a:defRPr sz="5200">
                <a:gradFill>
                  <a:gsLst>
                    <a:gs pos="1250">
                      <a:schemeClr val="tx1"/>
                    </a:gs>
                    <a:gs pos="100000">
                      <a:schemeClr val="tx1"/>
                    </a:gs>
                  </a:gsLst>
                  <a:lin ang="5400000" scaled="0"/>
                </a:gradFill>
              </a:defRPr>
            </a:lvl1pPr>
          </a:lstStyle>
          <a:p>
            <a:r>
              <a:rPr lang="en-US" dirty="0"/>
              <a:t>Click to edit master title style</a:t>
            </a:r>
          </a:p>
        </p:txBody>
      </p:sp>
      <p:sp>
        <p:nvSpPr>
          <p:cNvPr id="8" name="Slide Number Placeholder 7"/>
          <p:cNvSpPr>
            <a:spLocks noGrp="1"/>
          </p:cNvSpPr>
          <p:nvPr>
            <p:ph type="sldNum" sz="quarter" idx="11"/>
          </p:nvPr>
        </p:nvSpPr>
        <p:spPr>
          <a:xfrm>
            <a:off x="11595101" y="6565392"/>
            <a:ext cx="566737" cy="137160"/>
          </a:xfrm>
          <a:prstGeom prst="rect">
            <a:avLst/>
          </a:prstGeom>
        </p:spPr>
        <p:txBody>
          <a:bodyPr/>
          <a:lstStyle/>
          <a:p>
            <a:pPr defTabSz="932674">
              <a:lnSpc>
                <a:spcPct val="90000"/>
              </a:lnSpc>
            </a:pPr>
            <a:fld id="{1BC86A1F-E589-44B2-A543-2EC98F5547A7}" type="slidenum">
              <a:rPr sz="1800">
                <a:gradFill>
                  <a:gsLst>
                    <a:gs pos="0">
                      <a:srgbClr val="EFEFEF"/>
                    </a:gs>
                    <a:gs pos="100000">
                      <a:srgbClr val="EFEFEF"/>
                    </a:gs>
                  </a:gsLst>
                  <a:lin ang="5400000" scaled="0"/>
                </a:gradFill>
              </a:rPr>
              <a:pPr defTabSz="932674">
                <a:lnSpc>
                  <a:spcPct val="90000"/>
                </a:lnSpc>
              </a:pPr>
              <a:t>‹#›</a:t>
            </a:fld>
            <a:endParaRPr sz="1800" dirty="0">
              <a:gradFill>
                <a:gsLst>
                  <a:gs pos="0">
                    <a:srgbClr val="EFEFEF"/>
                  </a:gs>
                  <a:gs pos="100000">
                    <a:srgbClr val="EFEFEF"/>
                  </a:gs>
                </a:gsLst>
                <a:lin ang="5400000" scaled="0"/>
              </a:gradFill>
            </a:endParaRPr>
          </a:p>
        </p:txBody>
      </p:sp>
    </p:spTree>
    <p:extLst>
      <p:ext uri="{BB962C8B-B14F-4D97-AF65-F5344CB8AC3E}">
        <p14:creationId xmlns:p14="http://schemas.microsoft.com/office/powerpoint/2010/main" val="22155508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5.xml><?xml version="1.0" encoding="utf-8"?>
<p:sldLayout xmlns:a="http://schemas.openxmlformats.org/drawingml/2006/main" xmlns:r="http://schemas.openxmlformats.org/officeDocument/2006/relationships" xmlns:p="http://schemas.openxmlformats.org/presentationml/2006/main" preserve="1" userDrawn="1">
  <p:cSld name="2_Walkin">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l="640" t="10375" r="11903" b="15815"/>
          <a:stretch/>
        </p:blipFill>
        <p:spPr>
          <a:xfrm>
            <a:off x="0" y="0"/>
            <a:ext cx="12435840" cy="6995160"/>
          </a:xfrm>
          <a:prstGeom prst="rect">
            <a:avLst/>
          </a:prstGeom>
        </p:spPr>
      </p:pic>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invGray">
          <a:xfrm>
            <a:off x="0" y="0"/>
            <a:ext cx="12435840" cy="6995160"/>
          </a:xfrm>
          <a:prstGeom prst="rect">
            <a:avLst/>
          </a:prstGeom>
          <a:solidFill>
            <a:srgbClr val="000000">
              <a:alpha val="2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638" y="2137126"/>
            <a:ext cx="6402388" cy="1807811"/>
          </a:xfrm>
          <a:noFill/>
        </p:spPr>
        <p:txBody>
          <a:bodyPr lIns="146304" tIns="91440" rIns="146304" bIns="91440" anchor="t" anchorCtr="0"/>
          <a:lstStyle>
            <a:lvl1pPr>
              <a:defRPr sz="5400" spc="-100" baseline="0">
                <a:gradFill>
                  <a:gsLst>
                    <a:gs pos="84066">
                      <a:srgbClr val="FFFFFF"/>
                    </a:gs>
                    <a:gs pos="57576">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4638" y="3954463"/>
            <a:ext cx="6402388" cy="1710429"/>
          </a:xfrm>
        </p:spPr>
        <p:txBody>
          <a:bodyPr tIns="109728" bIns="109728">
            <a:noAutofit/>
          </a:bodyPr>
          <a:lstStyle>
            <a:lvl1pPr marL="0" indent="0">
              <a:spcBef>
                <a:spcPts val="0"/>
              </a:spcBef>
              <a:buNone/>
              <a:defRPr sz="2400" baseline="0">
                <a:gradFill>
                  <a:gsLst>
                    <a:gs pos="84066">
                      <a:srgbClr val="FFFFFF"/>
                    </a:gs>
                    <a:gs pos="57576">
                      <a:srgbClr val="FFFFFF"/>
                    </a:gs>
                  </a:gsLst>
                  <a:lin ang="5400000" scaled="0"/>
                </a:gradFill>
                <a:latin typeface="+mn-lt"/>
              </a:defRPr>
            </a:lvl1pPr>
          </a:lstStyle>
          <a:p>
            <a:pPr lvl="0"/>
            <a:r>
              <a:rPr lang="en-US" dirty="0"/>
              <a:t>Presenter | Date</a:t>
            </a:r>
          </a:p>
        </p:txBody>
      </p:sp>
      <p:pic>
        <p:nvPicPr>
          <p:cNvPr id="8" name="Picture 7" hidden="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White">
          <a:xfrm>
            <a:off x="457580" y="6243964"/>
            <a:ext cx="1280160" cy="273038"/>
          </a:xfrm>
          <a:prstGeom prst="rect">
            <a:avLst/>
          </a:prstGeom>
        </p:spPr>
      </p:pic>
      <p:pic>
        <p:nvPicPr>
          <p:cNvPr id="10" name="Picture 9"/>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57580" y="6194255"/>
            <a:ext cx="1463409" cy="320845"/>
          </a:xfrm>
          <a:prstGeom prst="rect">
            <a:avLst/>
          </a:prstGeom>
        </p:spPr>
      </p:pic>
    </p:spTree>
    <p:extLst>
      <p:ext uri="{BB962C8B-B14F-4D97-AF65-F5344CB8AC3E}">
        <p14:creationId xmlns:p14="http://schemas.microsoft.com/office/powerpoint/2010/main" val="2672882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6.xml><?xml version="1.0" encoding="utf-8"?>
<p:sldLayout xmlns:a="http://schemas.openxmlformats.org/drawingml/2006/main" xmlns:r="http://schemas.openxmlformats.org/officeDocument/2006/relationships" xmlns:p="http://schemas.openxmlformats.org/presentationml/2006/main" preserve="1" userDrawn="1">
  <p:cSld name="1_Walkin">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l="9260" t="21052" r="16640" b="16410"/>
          <a:stretch/>
        </p:blipFill>
        <p:spPr>
          <a:xfrm>
            <a:off x="0" y="0"/>
            <a:ext cx="12435840" cy="6995160"/>
          </a:xfrm>
          <a:prstGeom prst="rect">
            <a:avLst/>
          </a:prstGeom>
        </p:spPr>
      </p:pic>
      <p:sp>
        <p:nvSpPr>
          <p:cNvPr id="10" name="Rectangle 9"/>
          <p:cNvSpPr/>
          <p:nvPr userDrawn="1"/>
        </p:nvSpPr>
        <p:spPr bwMode="gray">
          <a:xfrm>
            <a:off x="0" y="0"/>
            <a:ext cx="12435840" cy="6995160"/>
          </a:xfrm>
          <a:prstGeom prst="rect">
            <a:avLst/>
          </a:prstGeom>
          <a:solidFill>
            <a:srgbClr val="000000">
              <a:alpha val="1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2134430"/>
            <a:ext cx="6402388" cy="896112"/>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a:t>Event name here</a:t>
            </a:r>
          </a:p>
        </p:txBody>
      </p:sp>
      <p:sp>
        <p:nvSpPr>
          <p:cNvPr id="3" name="Text Placeholder 2"/>
          <p:cNvSpPr>
            <a:spLocks noGrp="1"/>
          </p:cNvSpPr>
          <p:nvPr>
            <p:ph type="body" sz="quarter" idx="14" hasCustomPrompt="1"/>
          </p:nvPr>
        </p:nvSpPr>
        <p:spPr bwMode="auto">
          <a:xfrm>
            <a:off x="273050" y="3063240"/>
            <a:ext cx="6402388" cy="731528"/>
          </a:xfrm>
        </p:spPr>
        <p:txBody>
          <a:bodyPr tIns="109728" bIns="109728">
            <a:noAutofit/>
          </a:bodyPr>
          <a:lstStyle>
            <a:lvl1pPr marL="0" indent="0">
              <a:spcBef>
                <a:spcPts val="0"/>
              </a:spcBef>
              <a:buNone/>
              <a:defRPr sz="2400">
                <a:gradFill>
                  <a:gsLst>
                    <a:gs pos="57576">
                      <a:srgbClr val="FFFFFF"/>
                    </a:gs>
                    <a:gs pos="35000">
                      <a:srgbClr val="FFFFFF"/>
                    </a:gs>
                  </a:gsLst>
                  <a:lin ang="5400000" scaled="0"/>
                </a:gradFill>
                <a:latin typeface="+mn-lt"/>
              </a:defRPr>
            </a:lvl1pPr>
          </a:lstStyle>
          <a:p>
            <a:pPr lvl="0"/>
            <a:r>
              <a:rPr lang="en-US" dirty="0"/>
              <a:t>City | Date</a:t>
            </a:r>
          </a:p>
        </p:txBody>
      </p:sp>
      <p:pic>
        <p:nvPicPr>
          <p:cNvPr id="8" name="Picture 7" hidden="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White">
          <a:xfrm>
            <a:off x="457580" y="6243964"/>
            <a:ext cx="1280160" cy="273038"/>
          </a:xfrm>
          <a:prstGeom prst="rect">
            <a:avLst/>
          </a:prstGeom>
        </p:spPr>
      </p:pic>
      <p:pic>
        <p:nvPicPr>
          <p:cNvPr id="11"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57580" y="6194255"/>
            <a:ext cx="1463409" cy="320845"/>
          </a:xfrm>
          <a:prstGeom prst="rect">
            <a:avLst/>
          </a:prstGeom>
        </p:spPr>
      </p:pic>
    </p:spTree>
    <p:extLst>
      <p:ext uri="{BB962C8B-B14F-4D97-AF65-F5344CB8AC3E}">
        <p14:creationId xmlns:p14="http://schemas.microsoft.com/office/powerpoint/2010/main" val="2493270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7.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74702" y="2138228"/>
            <a:ext cx="6402388" cy="1828800"/>
          </a:xfrm>
          <a:noFill/>
        </p:spPr>
        <p:txBody>
          <a:bodyPr lIns="146304" tIns="91440" rIns="146304" bIns="91440" anchor="t" anchorCtr="0"/>
          <a:lstStyle>
            <a:lvl1pPr>
              <a:defRPr sz="5400" b="1" spc="-100" baseline="0">
                <a:gradFill>
                  <a:gsLst>
                    <a:gs pos="57576">
                      <a:srgbClr val="FFFFFF"/>
                    </a:gs>
                    <a:gs pos="35000">
                      <a:srgbClr val="FFFFFF"/>
                    </a:gs>
                  </a:gsLst>
                  <a:lin ang="5400000" scaled="0"/>
                </a:gradFill>
                <a:latin typeface="Segoe Pro" panose="020B0502040504020203" pitchFamily="34" charset="0"/>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6402388"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pic>
        <p:nvPicPr>
          <p:cNvPr id="7" name="Picture 6" hidden="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black">
          <a:xfrm>
            <a:off x="457580" y="6243964"/>
            <a:ext cx="1280160" cy="273038"/>
          </a:xfrm>
          <a:prstGeom prst="rect">
            <a:avLst/>
          </a:prstGeom>
        </p:spPr>
      </p:pic>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black">
          <a:xfrm>
            <a:off x="457580" y="6194255"/>
            <a:ext cx="1463409" cy="320845"/>
          </a:xfrm>
          <a:prstGeom prst="rect">
            <a:avLst/>
          </a:prstGeom>
        </p:spPr>
      </p:pic>
      <p:sp>
        <p:nvSpPr>
          <p:cNvPr id="8" name="Content Placeholder 5"/>
          <p:cNvSpPr>
            <a:spLocks noGrp="1"/>
          </p:cNvSpPr>
          <p:nvPr>
            <p:ph sz="quarter" idx="11"/>
          </p:nvPr>
        </p:nvSpPr>
        <p:spPr>
          <a:xfrm>
            <a:off x="274638" y="296863"/>
            <a:ext cx="4249236" cy="433965"/>
          </a:xfrm>
        </p:spPr>
        <p:txBody>
          <a:bodyPr lIns="182880" rIns="182880"/>
          <a:lstStyle>
            <a:lvl1pPr marL="0" indent="0">
              <a:buNone/>
              <a:defRPr lang="en-US" sz="1800" kern="1200" spc="-100" baseline="0" dirty="0" smtClean="0">
                <a:gradFill>
                  <a:gsLst>
                    <a:gs pos="5556">
                      <a:schemeClr val="bg1"/>
                    </a:gs>
                    <a:gs pos="27000">
                      <a:schemeClr val="bg1"/>
                    </a:gs>
                  </a:gsLst>
                  <a:lin ang="0" scaled="0"/>
                </a:gradFill>
                <a:latin typeface="+mn-lt"/>
                <a:ea typeface="+mn-ea"/>
                <a:cs typeface="Segoe UI" panose="020B0502040204020203" pitchFamily="34" charset="0"/>
              </a:defRPr>
            </a:lvl1pPr>
          </a:lstStyle>
          <a:p>
            <a:pPr marL="0" marR="0" lvl="0" indent="0" algn="l" defTabSz="914377" rtl="0" eaLnBrk="1" fontAlgn="auto" latinLnBrk="0" hangingPunct="1">
              <a:lnSpc>
                <a:spcPct val="90000"/>
              </a:lnSpc>
              <a:spcBef>
                <a:spcPct val="20000"/>
              </a:spcBef>
              <a:spcAft>
                <a:spcPts val="0"/>
              </a:spcAft>
              <a:buClrTx/>
              <a:buSzPct val="90000"/>
              <a:buFont typeface="Arial" pitchFamily="34" charset="0"/>
              <a:buNone/>
              <a:tabLst/>
            </a:pPr>
            <a:r>
              <a:rPr lang="en-US" dirty="0"/>
              <a:t>Click to edit Master text styles</a:t>
            </a:r>
          </a:p>
        </p:txBody>
      </p:sp>
      <p:sp>
        <p:nvSpPr>
          <p:cNvPr id="2" name="Footer Placeholder 1"/>
          <p:cNvSpPr>
            <a:spLocks noGrp="1"/>
          </p:cNvSpPr>
          <p:nvPr>
            <p:ph type="ftr" sz="quarter" idx="15"/>
          </p:nvPr>
        </p:nvSpPr>
        <p:spPr/>
        <p:txBody>
          <a:bodyPr/>
          <a:lstStyle>
            <a:lvl1pPr>
              <a:defRPr>
                <a:solidFill>
                  <a:schemeClr val="bg1"/>
                </a:solidFill>
              </a:defRPr>
            </a:lvl1pPr>
          </a:lstStyle>
          <a:p>
            <a:r>
              <a:rPr lang="en-US">
                <a:solidFill>
                  <a:srgbClr val="FFFFFF"/>
                </a:solidFill>
              </a:rPr>
              <a:t>Windows 10 Product Overview</a:t>
            </a:r>
            <a:endParaRPr lang="en-US" dirty="0">
              <a:solidFill>
                <a:srgbClr val="FFFFFF"/>
              </a:solidFill>
            </a:endParaRPr>
          </a:p>
        </p:txBody>
      </p:sp>
      <p:sp>
        <p:nvSpPr>
          <p:cNvPr id="4" name="Slide Number Placeholder 3"/>
          <p:cNvSpPr>
            <a:spLocks noGrp="1"/>
          </p:cNvSpPr>
          <p:nvPr>
            <p:ph type="sldNum" sz="quarter" idx="16"/>
          </p:nvPr>
        </p:nvSpPr>
        <p:spPr/>
        <p:txBody>
          <a:bodyPr/>
          <a:lstStyle>
            <a:lvl1pPr>
              <a:defRPr>
                <a:solidFill>
                  <a:schemeClr val="bg1"/>
                </a:solidFill>
              </a:defRPr>
            </a:lvl1pPr>
          </a:lstStyle>
          <a:p>
            <a:fld id="{6503E857-4F15-4ECA-BD4D-D22AAAB9E67A}" type="slidenum">
              <a:rPr lang="en-US" smtClean="0">
                <a:solidFill>
                  <a:srgbClr val="FFFFFF"/>
                </a:solidFill>
              </a:rPr>
              <a:pPr/>
              <a:t>‹#›</a:t>
            </a:fld>
            <a:endParaRPr lang="en-US" dirty="0">
              <a:solidFill>
                <a:srgbClr val="FFFFFF"/>
              </a:solidFill>
            </a:endParaRPr>
          </a:p>
        </p:txBody>
      </p:sp>
    </p:spTree>
    <p:extLst>
      <p:ext uri="{BB962C8B-B14F-4D97-AF65-F5344CB8AC3E}">
        <p14:creationId xmlns:p14="http://schemas.microsoft.com/office/powerpoint/2010/main" val="2936385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8.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35203"/>
            <a:ext cx="91439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82880"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hidden="1"/>
          <p:cNvPicPr>
            <a:picLocks noChangeAspect="1"/>
          </p:cNvPicPr>
          <p:nvPr userDrawn="1"/>
        </p:nvPicPr>
        <p:blipFill>
          <a:blip r:embed="rId2"/>
          <a:stretch>
            <a:fillRect/>
          </a:stretch>
        </p:blipFill>
        <p:spPr>
          <a:xfrm>
            <a:off x="457580" y="6243237"/>
            <a:ext cx="1280160" cy="274492"/>
          </a:xfrm>
          <a:prstGeom prst="rect">
            <a:avLst/>
          </a:prstGeom>
        </p:spPr>
      </p:pic>
      <p:pic>
        <p:nvPicPr>
          <p:cNvPr id="4" name="Pictur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580" y="6194255"/>
            <a:ext cx="1463409" cy="320845"/>
          </a:xfrm>
          <a:prstGeom prst="rect">
            <a:avLst/>
          </a:prstGeom>
        </p:spPr>
      </p:pic>
    </p:spTree>
    <p:extLst>
      <p:ext uri="{BB962C8B-B14F-4D97-AF65-F5344CB8AC3E}">
        <p14:creationId xmlns:p14="http://schemas.microsoft.com/office/powerpoint/2010/main" val="179775903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3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Footer Placeholder 2"/>
          <p:cNvSpPr>
            <a:spLocks noGrp="1"/>
          </p:cNvSpPr>
          <p:nvPr>
            <p:ph type="ftr" sz="quarter" idx="3"/>
          </p:nvPr>
        </p:nvSpPr>
        <p:spPr>
          <a:xfrm>
            <a:off x="0" y="6623050"/>
            <a:ext cx="4197350" cy="371475"/>
          </a:xfrm>
          <a:prstGeom prst="rect">
            <a:avLst/>
          </a:prstGeom>
        </p:spPr>
        <p:txBody>
          <a:bodyPr vert="horz" lIns="182880" tIns="45720" rIns="182880" bIns="45720" rtlCol="0" anchor="ctr"/>
          <a:lstStyle>
            <a:lvl1pPr algn="l">
              <a:defRPr sz="1000">
                <a:solidFill>
                  <a:schemeClr val="tx1">
                    <a:tint val="75000"/>
                  </a:schemeClr>
                </a:solidFill>
              </a:defRPr>
            </a:lvl1pPr>
          </a:lstStyle>
          <a:p>
            <a:r>
              <a:rPr lang="en-US">
                <a:solidFill>
                  <a:srgbClr val="505050">
                    <a:tint val="75000"/>
                  </a:srgbClr>
                </a:solidFill>
              </a:rPr>
              <a:t>Windows 10 Product Overview</a:t>
            </a:r>
            <a:endParaRPr lang="en-US" dirty="0">
              <a:solidFill>
                <a:srgbClr val="505050">
                  <a:tint val="75000"/>
                </a:srgbClr>
              </a:solidFill>
            </a:endParaRPr>
          </a:p>
        </p:txBody>
      </p:sp>
      <p:sp>
        <p:nvSpPr>
          <p:cNvPr id="5" name="Slide Number Placeholder 5"/>
          <p:cNvSpPr>
            <a:spLocks noGrp="1"/>
          </p:cNvSpPr>
          <p:nvPr>
            <p:ph type="sldNum" sz="quarter" idx="4"/>
          </p:nvPr>
        </p:nvSpPr>
        <p:spPr>
          <a:xfrm>
            <a:off x="9639300" y="6623050"/>
            <a:ext cx="2797175" cy="371475"/>
          </a:xfrm>
          <a:prstGeom prst="rect">
            <a:avLst/>
          </a:prstGeom>
        </p:spPr>
        <p:txBody>
          <a:bodyPr vert="horz" lIns="182880" tIns="45720" rIns="182880" bIns="45720" rtlCol="0" anchor="ctr"/>
          <a:lstStyle>
            <a:lvl1pPr algn="r">
              <a:defRPr sz="1000">
                <a:solidFill>
                  <a:schemeClr val="tx1">
                    <a:tint val="75000"/>
                  </a:schemeClr>
                </a:solidFill>
              </a:defRPr>
            </a:lvl1pPr>
          </a:lstStyle>
          <a:p>
            <a:fld id="{6503E857-4F15-4ECA-BD4D-D22AAAB9E67A}" type="slidenum">
              <a:rPr lang="en-US" smtClean="0">
                <a:solidFill>
                  <a:srgbClr val="505050">
                    <a:tint val="75000"/>
                  </a:srgbClr>
                </a:solidFill>
              </a:rPr>
              <a:pPr/>
              <a:t>‹#›</a:t>
            </a:fld>
            <a:endParaRPr lang="en-US" dirty="0">
              <a:solidFill>
                <a:srgbClr val="505050">
                  <a:tint val="75000"/>
                </a:srgbClr>
              </a:solidFill>
            </a:endParaRPr>
          </a:p>
        </p:txBody>
      </p:sp>
    </p:spTree>
    <p:extLst>
      <p:ext uri="{BB962C8B-B14F-4D97-AF65-F5344CB8AC3E}">
        <p14:creationId xmlns:p14="http://schemas.microsoft.com/office/powerpoint/2010/main" val="3848896015"/>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83862947"/>
      </p:ext>
    </p:extLst>
  </p:cSld>
  <p:clrMapOvr>
    <a:masterClrMapping/>
  </p:clrMapOvr>
  <p:transition>
    <p:fade/>
  </p:transition>
</p:sldLayout>
</file>

<file path=ppt/slideLayouts/slideLayout640.xml><?xml version="1.0" encoding="utf-8"?>
<p:sldLayout xmlns:a="http://schemas.openxmlformats.org/drawingml/2006/main" xmlns:r="http://schemas.openxmlformats.org/officeDocument/2006/relationships" xmlns:p="http://schemas.openxmlformats.org/presentationml/2006/main" preserve="1" userDrawn="1">
  <p:cSld name="5_Title &amp; 2-color Non-bulleted text">
    <p:spTree>
      <p:nvGrpSpPr>
        <p:cNvPr id="1" name=""/>
        <p:cNvGrpSpPr/>
        <p:nvPr/>
      </p:nvGrpSpPr>
      <p:grpSpPr>
        <a:xfrm>
          <a:off x="0" y="0"/>
          <a:ext cx="0" cy="0"/>
          <a:chOff x="0" y="0"/>
          <a:chExt cx="0" cy="0"/>
        </a:xfrm>
      </p:grpSpPr>
      <p:sp>
        <p:nvSpPr>
          <p:cNvPr id="10" name="Rectangle 9"/>
          <p:cNvSpPr/>
          <p:nvPr userDrawn="1"/>
        </p:nvSpPr>
        <p:spPr bwMode="auto">
          <a:xfrm>
            <a:off x="-1" y="6515099"/>
            <a:ext cx="12436475" cy="4794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Footer Placeholder 2"/>
          <p:cNvSpPr>
            <a:spLocks noGrp="1"/>
          </p:cNvSpPr>
          <p:nvPr>
            <p:ph type="ftr" sz="quarter" idx="3"/>
          </p:nvPr>
        </p:nvSpPr>
        <p:spPr>
          <a:xfrm>
            <a:off x="274320" y="6612890"/>
            <a:ext cx="4197350" cy="371475"/>
          </a:xfrm>
          <a:prstGeom prst="rect">
            <a:avLst/>
          </a:prstGeom>
        </p:spPr>
        <p:txBody>
          <a:bodyPr vert="horz" lIns="182880" tIns="45720" rIns="182880" bIns="45720" rtlCol="0" anchor="ctr"/>
          <a:lstStyle>
            <a:lvl1pPr algn="l">
              <a:defRPr sz="1000">
                <a:gradFill>
                  <a:gsLst>
                    <a:gs pos="0">
                      <a:srgbClr val="FFFFFF"/>
                    </a:gs>
                    <a:gs pos="100000">
                      <a:srgbClr val="FFFFFF"/>
                    </a:gs>
                  </a:gsLst>
                  <a:lin ang="5400000" scaled="0"/>
                </a:gradFill>
              </a:defRPr>
            </a:lvl1pPr>
          </a:lstStyle>
          <a:p>
            <a:r>
              <a:rPr lang="en-US" dirty="0"/>
              <a:t>Windows 10 Product Overview</a:t>
            </a:r>
          </a:p>
        </p:txBody>
      </p:sp>
      <p:sp>
        <p:nvSpPr>
          <p:cNvPr id="5" name="Slide Number Placeholder 5"/>
          <p:cNvSpPr>
            <a:spLocks noGrp="1"/>
          </p:cNvSpPr>
          <p:nvPr>
            <p:ph type="sldNum" sz="quarter" idx="4"/>
          </p:nvPr>
        </p:nvSpPr>
        <p:spPr>
          <a:xfrm>
            <a:off x="9354820" y="6612890"/>
            <a:ext cx="2797175" cy="371475"/>
          </a:xfrm>
          <a:prstGeom prst="rect">
            <a:avLst/>
          </a:prstGeom>
        </p:spPr>
        <p:txBody>
          <a:bodyPr vert="horz" lIns="182880" tIns="45720" rIns="182880" bIns="45720" rtlCol="0" anchor="ctr"/>
          <a:lstStyle>
            <a:lvl1pPr algn="r">
              <a:defRPr sz="1000">
                <a:gradFill>
                  <a:gsLst>
                    <a:gs pos="0">
                      <a:srgbClr val="FFFFFF"/>
                    </a:gs>
                    <a:gs pos="100000">
                      <a:srgbClr val="FFFFFF"/>
                    </a:gs>
                  </a:gsLst>
                  <a:lin ang="5400000" scaled="0"/>
                </a:gradFill>
              </a:defRPr>
            </a:lvl1pPr>
          </a:lstStyle>
          <a:p>
            <a:fld id="{6503E857-4F15-4ECA-BD4D-D22AAAB9E67A}" type="slidenum">
              <a:rPr lang="en-US" smtClean="0"/>
              <a:pPr/>
              <a:t>‹#›</a:t>
            </a:fld>
            <a:endParaRPr lang="en-US" dirty="0"/>
          </a:p>
        </p:txBody>
      </p:sp>
      <p:sp>
        <p:nvSpPr>
          <p:cNvPr id="11" name="Title 1"/>
          <p:cNvSpPr>
            <a:spLocks noGrp="1"/>
          </p:cNvSpPr>
          <p:nvPr>
            <p:ph type="title"/>
          </p:nvPr>
        </p:nvSpPr>
        <p:spPr>
          <a:xfrm>
            <a:off x="274639" y="749808"/>
            <a:ext cx="11889564" cy="917575"/>
          </a:xfrm>
        </p:spPr>
        <p:txBody>
          <a:bodyPr/>
          <a:lstStyle/>
          <a:p>
            <a:r>
              <a:rPr lang="en-US" dirty="0"/>
              <a:t>Click to edit Master title style</a:t>
            </a:r>
          </a:p>
        </p:txBody>
      </p:sp>
      <p:sp>
        <p:nvSpPr>
          <p:cNvPr id="12" name="Text Placeholder 5"/>
          <p:cNvSpPr>
            <a:spLocks noGrp="1"/>
          </p:cNvSpPr>
          <p:nvPr>
            <p:ph type="body" sz="quarter" idx="10"/>
          </p:nvPr>
        </p:nvSpPr>
        <p:spPr>
          <a:xfrm>
            <a:off x="274638" y="1670051"/>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5"/>
          <p:cNvSpPr>
            <a:spLocks noGrp="1"/>
          </p:cNvSpPr>
          <p:nvPr>
            <p:ph sz="quarter" idx="11"/>
          </p:nvPr>
        </p:nvSpPr>
        <p:spPr>
          <a:xfrm>
            <a:off x="274638" y="296863"/>
            <a:ext cx="4249236" cy="433965"/>
          </a:xfrm>
        </p:spPr>
        <p:txBody>
          <a:bodyPr lIns="182880" rIns="182880"/>
          <a:lstStyle>
            <a:lvl1pPr marL="0" indent="0">
              <a:buNone/>
              <a:defRPr lang="en-US" sz="1800" kern="1200" spc="-100" baseline="0" dirty="0" smtClean="0">
                <a:gradFill>
                  <a:gsLst>
                    <a:gs pos="5556">
                      <a:schemeClr val="tx2"/>
                    </a:gs>
                    <a:gs pos="27000">
                      <a:schemeClr val="tx2"/>
                    </a:gs>
                  </a:gsLst>
                  <a:lin ang="0" scaled="0"/>
                </a:gradFill>
                <a:latin typeface="+mn-lt"/>
                <a:ea typeface="+mn-ea"/>
                <a:cs typeface="Segoe UI" panose="020B0502040204020203" pitchFamily="34" charset="0"/>
              </a:defRPr>
            </a:lvl1pPr>
          </a:lstStyle>
          <a:p>
            <a:pPr marL="0" marR="0" lvl="0" indent="0" algn="l" defTabSz="914377" rtl="0" eaLnBrk="1" fontAlgn="auto" latinLnBrk="0" hangingPunct="1">
              <a:lnSpc>
                <a:spcPct val="90000"/>
              </a:lnSpc>
              <a:spcBef>
                <a:spcPct val="20000"/>
              </a:spcBef>
              <a:spcAft>
                <a:spcPts val="0"/>
              </a:spcAft>
              <a:buClrTx/>
              <a:buSzPct val="90000"/>
              <a:buFont typeface="Arial" pitchFamily="34" charset="0"/>
              <a:buNone/>
              <a:tabLst/>
            </a:pPr>
            <a:r>
              <a:rPr lang="en-US" dirty="0"/>
              <a:t>Click to edit Master text styles</a:t>
            </a:r>
          </a:p>
        </p:txBody>
      </p:sp>
    </p:spTree>
    <p:extLst>
      <p:ext uri="{BB962C8B-B14F-4D97-AF65-F5344CB8AC3E}">
        <p14:creationId xmlns:p14="http://schemas.microsoft.com/office/powerpoint/2010/main" val="1941344954"/>
      </p:ext>
    </p:extLst>
  </p:cSld>
  <p:clrMapOvr>
    <a:masterClrMapping/>
  </p:clrMapOvr>
  <p:transition>
    <p:fade/>
  </p:transition>
</p:sldLayout>
</file>

<file path=ppt/slideLayouts/slideLayout641.xml><?xml version="1.0" encoding="utf-8"?>
<p:sldLayout xmlns:a="http://schemas.openxmlformats.org/drawingml/2006/main" xmlns:r="http://schemas.openxmlformats.org/officeDocument/2006/relationships" xmlns:p="http://schemas.openxmlformats.org/presentationml/2006/main" preserve="1" userDrawn="1">
  <p:cSld name="6_Title &amp; 2-color Non-bulleted text">
    <p:spTree>
      <p:nvGrpSpPr>
        <p:cNvPr id="1" name=""/>
        <p:cNvGrpSpPr/>
        <p:nvPr/>
      </p:nvGrpSpPr>
      <p:grpSpPr>
        <a:xfrm>
          <a:off x="0" y="0"/>
          <a:ext cx="0" cy="0"/>
          <a:chOff x="0" y="0"/>
          <a:chExt cx="0" cy="0"/>
        </a:xfrm>
      </p:grpSpPr>
      <p:sp>
        <p:nvSpPr>
          <p:cNvPr id="8" name="Rectangle 7"/>
          <p:cNvSpPr/>
          <p:nvPr userDrawn="1"/>
        </p:nvSpPr>
        <p:spPr bwMode="auto">
          <a:xfrm>
            <a:off x="1" y="0"/>
            <a:ext cx="6216650"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Footer Placeholder 2"/>
          <p:cNvSpPr>
            <a:spLocks noGrp="1"/>
          </p:cNvSpPr>
          <p:nvPr>
            <p:ph type="ftr" sz="quarter" idx="3"/>
          </p:nvPr>
        </p:nvSpPr>
        <p:spPr>
          <a:xfrm>
            <a:off x="274320" y="6612890"/>
            <a:ext cx="4197350" cy="371475"/>
          </a:xfrm>
          <a:prstGeom prst="rect">
            <a:avLst/>
          </a:prstGeom>
        </p:spPr>
        <p:txBody>
          <a:bodyPr vert="horz" lIns="182880" tIns="45720" rIns="182880" bIns="45720" rtlCol="0" anchor="ctr"/>
          <a:lstStyle>
            <a:lvl1pPr algn="l">
              <a:defRPr sz="1000">
                <a:gradFill>
                  <a:gsLst>
                    <a:gs pos="0">
                      <a:srgbClr val="FFFFFF"/>
                    </a:gs>
                    <a:gs pos="100000">
                      <a:srgbClr val="FFFFFF"/>
                    </a:gs>
                  </a:gsLst>
                  <a:lin ang="5400000" scaled="0"/>
                </a:gradFill>
              </a:defRPr>
            </a:lvl1pPr>
          </a:lstStyle>
          <a:p>
            <a:r>
              <a:rPr lang="en-US" dirty="0"/>
              <a:t>Windows 10 Product Overview</a:t>
            </a:r>
          </a:p>
        </p:txBody>
      </p:sp>
      <p:sp>
        <p:nvSpPr>
          <p:cNvPr id="5" name="Slide Number Placeholder 5"/>
          <p:cNvSpPr>
            <a:spLocks noGrp="1"/>
          </p:cNvSpPr>
          <p:nvPr>
            <p:ph type="sldNum" sz="quarter" idx="4"/>
          </p:nvPr>
        </p:nvSpPr>
        <p:spPr>
          <a:xfrm>
            <a:off x="9354820" y="6612890"/>
            <a:ext cx="2797175" cy="371475"/>
          </a:xfrm>
          <a:prstGeom prst="rect">
            <a:avLst/>
          </a:prstGeom>
        </p:spPr>
        <p:txBody>
          <a:bodyPr vert="horz" lIns="182880" tIns="45720" rIns="182880" bIns="45720" rtlCol="0" anchor="ctr"/>
          <a:lstStyle>
            <a:lvl1pPr algn="r">
              <a:defRPr sz="1000">
                <a:gradFill>
                  <a:gsLst>
                    <a:gs pos="0">
                      <a:srgbClr val="FFFFFF"/>
                    </a:gs>
                    <a:gs pos="100000">
                      <a:srgbClr val="FFFFFF"/>
                    </a:gs>
                  </a:gsLst>
                  <a:lin ang="5400000" scaled="0"/>
                </a:gradFill>
              </a:defRPr>
            </a:lvl1pPr>
          </a:lstStyle>
          <a:p>
            <a:fld id="{6503E857-4F15-4ECA-BD4D-D22AAAB9E67A}" type="slidenum">
              <a:rPr lang="en-US" smtClean="0"/>
              <a:pPr/>
              <a:t>‹#›</a:t>
            </a:fld>
            <a:endParaRPr lang="en-US" dirty="0"/>
          </a:p>
        </p:txBody>
      </p:sp>
      <p:sp>
        <p:nvSpPr>
          <p:cNvPr id="11" name="Title 1"/>
          <p:cNvSpPr>
            <a:spLocks noGrp="1"/>
          </p:cNvSpPr>
          <p:nvPr>
            <p:ph type="title"/>
          </p:nvPr>
        </p:nvSpPr>
        <p:spPr>
          <a:xfrm>
            <a:off x="274639" y="749808"/>
            <a:ext cx="5942012" cy="917575"/>
          </a:xfrm>
        </p:spPr>
        <p:txBody>
          <a:bodyPr/>
          <a:lstStyle>
            <a:lvl1pPr>
              <a:defRPr>
                <a:gradFill>
                  <a:gsLst>
                    <a:gs pos="1250">
                      <a:schemeClr val="bg1"/>
                    </a:gs>
                    <a:gs pos="100000">
                      <a:schemeClr val="bg1"/>
                    </a:gs>
                  </a:gsLst>
                  <a:lin ang="5400000" scaled="0"/>
                </a:gradFill>
              </a:defRPr>
            </a:lvl1pPr>
          </a:lstStyle>
          <a:p>
            <a:r>
              <a:rPr lang="en-US" dirty="0"/>
              <a:t>Click to edit Master title style</a:t>
            </a:r>
          </a:p>
        </p:txBody>
      </p:sp>
      <p:sp>
        <p:nvSpPr>
          <p:cNvPr id="12" name="Text Placeholder 5"/>
          <p:cNvSpPr>
            <a:spLocks noGrp="1"/>
          </p:cNvSpPr>
          <p:nvPr>
            <p:ph type="body" sz="quarter" idx="10"/>
          </p:nvPr>
        </p:nvSpPr>
        <p:spPr>
          <a:xfrm>
            <a:off x="274638" y="1670051"/>
            <a:ext cx="5940831" cy="2579168"/>
          </a:xfrm>
        </p:spPr>
        <p:txBody>
          <a:bodyPr/>
          <a:lstStyle>
            <a:lvl1pPr marL="0" indent="0">
              <a:buNone/>
              <a:defRPr>
                <a:gradFill>
                  <a:gsLst>
                    <a:gs pos="1250">
                      <a:schemeClr val="bg1"/>
                    </a:gs>
                    <a:gs pos="100000">
                      <a:schemeClr val="bg1"/>
                    </a:gs>
                  </a:gsLst>
                  <a:lin ang="5400000" scaled="0"/>
                </a:gradFill>
              </a:defRPr>
            </a:lvl1pPr>
            <a:lvl2pPr marL="0" indent="0">
              <a:buFontTx/>
              <a:buNone/>
              <a:defRPr sz="2000">
                <a:gradFill>
                  <a:gsLst>
                    <a:gs pos="1250">
                      <a:schemeClr val="bg1"/>
                    </a:gs>
                    <a:gs pos="100000">
                      <a:schemeClr val="bg1"/>
                    </a:gs>
                  </a:gsLst>
                  <a:lin ang="5400000" scaled="0"/>
                </a:gradFill>
              </a:defRPr>
            </a:lvl2pPr>
            <a:lvl3pPr marL="228600" indent="0">
              <a:buNone/>
              <a:defRPr>
                <a:gradFill>
                  <a:gsLst>
                    <a:gs pos="1250">
                      <a:schemeClr val="bg1"/>
                    </a:gs>
                    <a:gs pos="100000">
                      <a:schemeClr val="bg1"/>
                    </a:gs>
                  </a:gsLst>
                  <a:lin ang="5400000" scaled="0"/>
                </a:gradFill>
              </a:defRPr>
            </a:lvl3pPr>
            <a:lvl4pPr marL="457200" indent="0">
              <a:buNone/>
              <a:defRPr>
                <a:gradFill>
                  <a:gsLst>
                    <a:gs pos="1250">
                      <a:schemeClr val="bg1"/>
                    </a:gs>
                    <a:gs pos="100000">
                      <a:schemeClr val="bg1"/>
                    </a:gs>
                  </a:gsLst>
                  <a:lin ang="5400000" scaled="0"/>
                </a:gradFill>
              </a:defRPr>
            </a:lvl4pPr>
            <a:lvl5pPr marL="685800" indent="0">
              <a:buNone/>
              <a:defRPr>
                <a:gradFill>
                  <a:gsLst>
                    <a:gs pos="1250">
                      <a:schemeClr val="bg1"/>
                    </a:gs>
                    <a:gs pos="100000">
                      <a:schemeClr val="bg1"/>
                    </a:gs>
                  </a:gsLst>
                  <a:lin ang="5400000" scaled="0"/>
                </a:gra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5"/>
          <p:cNvSpPr>
            <a:spLocks noGrp="1"/>
          </p:cNvSpPr>
          <p:nvPr>
            <p:ph sz="quarter" idx="11"/>
          </p:nvPr>
        </p:nvSpPr>
        <p:spPr>
          <a:xfrm>
            <a:off x="274638" y="296863"/>
            <a:ext cx="4249236" cy="433965"/>
          </a:xfrm>
        </p:spPr>
        <p:txBody>
          <a:bodyPr lIns="182880" rIns="182880"/>
          <a:lstStyle>
            <a:lvl1pPr marL="0" indent="0">
              <a:buNone/>
              <a:defRPr lang="en-US" sz="1800" kern="1200" spc="0" baseline="0" dirty="0" smtClean="0">
                <a:gradFill>
                  <a:gsLst>
                    <a:gs pos="5556">
                      <a:schemeClr val="bg1"/>
                    </a:gs>
                    <a:gs pos="100000">
                      <a:schemeClr val="bg1"/>
                    </a:gs>
                  </a:gsLst>
                  <a:lin ang="0" scaled="0"/>
                </a:gradFill>
                <a:latin typeface="+mn-lt"/>
                <a:ea typeface="+mn-ea"/>
                <a:cs typeface="Segoe UI" panose="020B0502040204020203" pitchFamily="34" charset="0"/>
              </a:defRPr>
            </a:lvl1pPr>
          </a:lstStyle>
          <a:p>
            <a:pPr marL="0" marR="0" lvl="0" indent="0" algn="l" defTabSz="914377" rtl="0" eaLnBrk="1" fontAlgn="auto" latinLnBrk="0" hangingPunct="1">
              <a:lnSpc>
                <a:spcPct val="90000"/>
              </a:lnSpc>
              <a:spcBef>
                <a:spcPct val="20000"/>
              </a:spcBef>
              <a:spcAft>
                <a:spcPts val="0"/>
              </a:spcAft>
              <a:buClrTx/>
              <a:buSzPct val="90000"/>
              <a:buFont typeface="Arial" pitchFamily="34" charset="0"/>
              <a:buNone/>
              <a:tabLst/>
            </a:pPr>
            <a:r>
              <a:rPr lang="en-US" dirty="0"/>
              <a:t>Click to edit Master text styles</a:t>
            </a:r>
          </a:p>
        </p:txBody>
      </p:sp>
    </p:spTree>
    <p:extLst>
      <p:ext uri="{BB962C8B-B14F-4D97-AF65-F5344CB8AC3E}">
        <p14:creationId xmlns:p14="http://schemas.microsoft.com/office/powerpoint/2010/main" val="10052745"/>
      </p:ext>
    </p:extLst>
  </p:cSld>
  <p:clrMapOvr>
    <a:masterClrMapping/>
  </p:clrMapOvr>
  <p:transition>
    <p:fade/>
  </p:transition>
</p:sldLayout>
</file>

<file path=ppt/slideLayouts/slideLayout642.xml><?xml version="1.0" encoding="utf-8"?>
<p:sldLayout xmlns:a="http://schemas.openxmlformats.org/drawingml/2006/main" xmlns:r="http://schemas.openxmlformats.org/officeDocument/2006/relationships" xmlns:p="http://schemas.openxmlformats.org/presentationml/2006/main" preserve="1" userDrawn="1">
  <p:cSld name="2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74639" y="749808"/>
            <a:ext cx="11889564" cy="917575"/>
          </a:xfrm>
        </p:spPr>
        <p:txBody>
          <a:bodyPr/>
          <a:lstStyle/>
          <a:p>
            <a:r>
              <a:rPr lang="en-US" dirty="0"/>
              <a:t>Click to edit Master title style</a:t>
            </a:r>
          </a:p>
        </p:txBody>
      </p:sp>
      <p:sp>
        <p:nvSpPr>
          <p:cNvPr id="6" name="Text Placeholder 5"/>
          <p:cNvSpPr>
            <a:spLocks noGrp="1"/>
          </p:cNvSpPr>
          <p:nvPr>
            <p:ph type="body" sz="quarter" idx="10"/>
          </p:nvPr>
        </p:nvSpPr>
        <p:spPr>
          <a:xfrm>
            <a:off x="274638" y="1670051"/>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5"/>
          <p:cNvSpPr>
            <a:spLocks noGrp="1"/>
          </p:cNvSpPr>
          <p:nvPr>
            <p:ph sz="quarter" idx="11"/>
          </p:nvPr>
        </p:nvSpPr>
        <p:spPr>
          <a:xfrm>
            <a:off x="274638" y="296863"/>
            <a:ext cx="4249236" cy="433965"/>
          </a:xfrm>
        </p:spPr>
        <p:txBody>
          <a:bodyPr lIns="182880" rIns="182880"/>
          <a:lstStyle>
            <a:lvl1pPr marL="0" indent="0">
              <a:buNone/>
              <a:defRPr lang="en-US" sz="1800" kern="1200" spc="-100" baseline="0" dirty="0" smtClean="0">
                <a:gradFill>
                  <a:gsLst>
                    <a:gs pos="5556">
                      <a:schemeClr val="tx2"/>
                    </a:gs>
                    <a:gs pos="27000">
                      <a:schemeClr val="tx2"/>
                    </a:gs>
                  </a:gsLst>
                  <a:lin ang="0" scaled="0"/>
                </a:gradFill>
                <a:latin typeface="+mn-lt"/>
                <a:ea typeface="+mn-ea"/>
                <a:cs typeface="Segoe UI" panose="020B0502040204020203" pitchFamily="34" charset="0"/>
              </a:defRPr>
            </a:lvl1pPr>
          </a:lstStyle>
          <a:p>
            <a:pPr marL="0" marR="0" lvl="0" indent="0" algn="l" defTabSz="914377" rtl="0" eaLnBrk="1" fontAlgn="auto" latinLnBrk="0" hangingPunct="1">
              <a:lnSpc>
                <a:spcPct val="90000"/>
              </a:lnSpc>
              <a:spcBef>
                <a:spcPct val="20000"/>
              </a:spcBef>
              <a:spcAft>
                <a:spcPts val="0"/>
              </a:spcAft>
              <a:buClrTx/>
              <a:buSzPct val="90000"/>
              <a:buFont typeface="Arial" pitchFamily="34" charset="0"/>
              <a:buNone/>
              <a:tabLst/>
            </a:pPr>
            <a:r>
              <a:rPr lang="en-US" dirty="0"/>
              <a:t>Click to edit Master text styles</a:t>
            </a:r>
          </a:p>
        </p:txBody>
      </p:sp>
      <p:sp>
        <p:nvSpPr>
          <p:cNvPr id="5" name="Footer Placeholder 2"/>
          <p:cNvSpPr>
            <a:spLocks noGrp="1"/>
          </p:cNvSpPr>
          <p:nvPr>
            <p:ph type="ftr" sz="quarter" idx="3"/>
          </p:nvPr>
        </p:nvSpPr>
        <p:spPr>
          <a:xfrm>
            <a:off x="0" y="6623050"/>
            <a:ext cx="4197350" cy="371475"/>
          </a:xfrm>
          <a:prstGeom prst="rect">
            <a:avLst/>
          </a:prstGeom>
        </p:spPr>
        <p:txBody>
          <a:bodyPr vert="horz" lIns="182880" tIns="45720" rIns="182880" bIns="45720" rtlCol="0" anchor="ctr"/>
          <a:lstStyle>
            <a:lvl1pPr algn="l">
              <a:defRPr sz="1000">
                <a:solidFill>
                  <a:schemeClr val="tx1">
                    <a:tint val="75000"/>
                  </a:schemeClr>
                </a:solidFill>
              </a:defRPr>
            </a:lvl1pPr>
          </a:lstStyle>
          <a:p>
            <a:r>
              <a:rPr lang="en-US">
                <a:solidFill>
                  <a:srgbClr val="505050">
                    <a:tint val="75000"/>
                  </a:srgbClr>
                </a:solidFill>
              </a:rPr>
              <a:t>Windows 10 Product Overview</a:t>
            </a:r>
            <a:endParaRPr lang="en-US" dirty="0">
              <a:solidFill>
                <a:srgbClr val="505050">
                  <a:tint val="75000"/>
                </a:srgbClr>
              </a:solidFill>
            </a:endParaRPr>
          </a:p>
        </p:txBody>
      </p:sp>
      <p:sp>
        <p:nvSpPr>
          <p:cNvPr id="7" name="Slide Number Placeholder 5"/>
          <p:cNvSpPr>
            <a:spLocks noGrp="1"/>
          </p:cNvSpPr>
          <p:nvPr>
            <p:ph type="sldNum" sz="quarter" idx="4"/>
          </p:nvPr>
        </p:nvSpPr>
        <p:spPr>
          <a:xfrm>
            <a:off x="9639300" y="6623050"/>
            <a:ext cx="2797175" cy="371475"/>
          </a:xfrm>
          <a:prstGeom prst="rect">
            <a:avLst/>
          </a:prstGeom>
        </p:spPr>
        <p:txBody>
          <a:bodyPr vert="horz" lIns="182880" tIns="45720" rIns="182880" bIns="45720" rtlCol="0" anchor="ctr"/>
          <a:lstStyle>
            <a:lvl1pPr algn="r">
              <a:defRPr sz="1000">
                <a:solidFill>
                  <a:schemeClr val="tx1">
                    <a:tint val="75000"/>
                  </a:schemeClr>
                </a:solidFill>
              </a:defRPr>
            </a:lvl1pPr>
          </a:lstStyle>
          <a:p>
            <a:fld id="{6503E857-4F15-4ECA-BD4D-D22AAAB9E67A}" type="slidenum">
              <a:rPr lang="en-US" smtClean="0">
                <a:solidFill>
                  <a:srgbClr val="505050">
                    <a:tint val="75000"/>
                  </a:srgbClr>
                </a:solidFill>
              </a:rPr>
              <a:pPr/>
              <a:t>‹#›</a:t>
            </a:fld>
            <a:endParaRPr lang="en-US" dirty="0">
              <a:solidFill>
                <a:srgbClr val="505050">
                  <a:tint val="75000"/>
                </a:srgbClr>
              </a:solidFill>
            </a:endParaRPr>
          </a:p>
        </p:txBody>
      </p:sp>
    </p:spTree>
    <p:extLst>
      <p:ext uri="{BB962C8B-B14F-4D97-AF65-F5344CB8AC3E}">
        <p14:creationId xmlns:p14="http://schemas.microsoft.com/office/powerpoint/2010/main" val="4260656525"/>
      </p:ext>
    </p:extLst>
  </p:cSld>
  <p:clrMapOvr>
    <a:masterClrMapping/>
  </p:clrMapOvr>
  <p:transition>
    <p:fade/>
  </p:transition>
</p:sldLayout>
</file>

<file path=ppt/slideLayouts/slideLayout643.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4" name="矩形 3"/>
          <p:cNvSpPr/>
          <p:nvPr userDrawn="1"/>
        </p:nvSpPr>
        <p:spPr bwMode="auto">
          <a:xfrm>
            <a:off x="469900" y="883917"/>
            <a:ext cx="11607800" cy="45719"/>
          </a:xfrm>
          <a:prstGeom prst="rect">
            <a:avLst/>
          </a:prstGeom>
          <a:solidFill>
            <a:schemeClr val="accent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2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497092" y="431918"/>
            <a:ext cx="1344408" cy="294755"/>
          </a:xfrm>
          <a:prstGeom prst="rect">
            <a:avLst/>
          </a:prstGeom>
        </p:spPr>
      </p:pic>
    </p:spTree>
    <p:extLst>
      <p:ext uri="{BB962C8B-B14F-4D97-AF65-F5344CB8AC3E}">
        <p14:creationId xmlns:p14="http://schemas.microsoft.com/office/powerpoint/2010/main" val="2142119951"/>
      </p:ext>
    </p:extLst>
  </p:cSld>
  <p:clrMapOvr>
    <a:masterClrMapping/>
  </p:clrMapOvr>
  <p:transition>
    <p:fade/>
  </p:transition>
</p:sldLayout>
</file>

<file path=ppt/slideLayouts/slideLayout644.xml><?xml version="1.0" encoding="utf-8"?>
<p:sldLayout xmlns:a="http://schemas.openxmlformats.org/drawingml/2006/main" xmlns:r="http://schemas.openxmlformats.org/officeDocument/2006/relationships" xmlns:p="http://schemas.openxmlformats.org/presentationml/2006/main" preserve="1" userDrawn="1">
  <p:cSld name="1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bg1"/>
                    </a:gs>
                    <a:gs pos="100000">
                      <a:schemeClr val="bg1"/>
                    </a:gs>
                  </a:gsLst>
                  <a:lin ang="5400000" scaled="0"/>
                </a:gradFill>
              </a:defRPr>
            </a:lvl1pPr>
          </a:lstStyle>
          <a:p>
            <a:r>
              <a:rPr lang="en-US" dirty="0"/>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bg1"/>
                    </a:gs>
                    <a:gs pos="99000">
                      <a:schemeClr val="bg1"/>
                    </a:gs>
                  </a:gsLst>
                  <a:lin ang="5400000" scaled="0"/>
                </a:gradFill>
              </a:defRPr>
            </a:lvl1pPr>
            <a:lvl2pPr marL="0" indent="0">
              <a:buFontTx/>
              <a:buNone/>
              <a:defRPr sz="2000">
                <a:gradFill>
                  <a:gsLst>
                    <a:gs pos="1250">
                      <a:schemeClr val="bg1"/>
                    </a:gs>
                    <a:gs pos="99000">
                      <a:schemeClr val="bg1"/>
                    </a:gs>
                  </a:gsLst>
                  <a:lin ang="5400000" scaled="0"/>
                </a:gradFill>
              </a:defRPr>
            </a:lvl2pPr>
            <a:lvl3pPr marL="228600" indent="0">
              <a:buNone/>
              <a:defRPr>
                <a:gradFill>
                  <a:gsLst>
                    <a:gs pos="1250">
                      <a:schemeClr val="bg1"/>
                    </a:gs>
                    <a:gs pos="99000">
                      <a:schemeClr val="bg1"/>
                    </a:gs>
                  </a:gsLst>
                  <a:lin ang="5400000" scaled="0"/>
                </a:gradFill>
              </a:defRPr>
            </a:lvl3pPr>
            <a:lvl4pPr marL="457200" indent="0">
              <a:buNone/>
              <a:defRPr>
                <a:gradFill>
                  <a:gsLst>
                    <a:gs pos="1250">
                      <a:schemeClr val="bg1"/>
                    </a:gs>
                    <a:gs pos="99000">
                      <a:schemeClr val="bg1"/>
                    </a:gs>
                  </a:gsLst>
                  <a:lin ang="5400000" scaled="0"/>
                </a:gradFill>
              </a:defRPr>
            </a:lvl4pPr>
            <a:lvl5pPr marL="685800" indent="0">
              <a:buNone/>
              <a:defRPr>
                <a:gradFill>
                  <a:gsLst>
                    <a:gs pos="1250">
                      <a:schemeClr val="bg1"/>
                    </a:gs>
                    <a:gs pos="99000">
                      <a:schemeClr val="bg1"/>
                    </a:gs>
                  </a:gsLst>
                  <a:lin ang="5400000" scaled="0"/>
                </a:gra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Footer Placeholder 2"/>
          <p:cNvSpPr>
            <a:spLocks noGrp="1"/>
          </p:cNvSpPr>
          <p:nvPr>
            <p:ph type="ftr" sz="quarter" idx="3"/>
          </p:nvPr>
        </p:nvSpPr>
        <p:spPr>
          <a:xfrm>
            <a:off x="0" y="6623050"/>
            <a:ext cx="4197350" cy="371475"/>
          </a:xfrm>
          <a:prstGeom prst="rect">
            <a:avLst/>
          </a:prstGeom>
        </p:spPr>
        <p:txBody>
          <a:bodyPr vert="horz" lIns="182880" tIns="45720" rIns="182880" bIns="45720" rtlCol="0" anchor="ctr"/>
          <a:lstStyle>
            <a:lvl1pPr algn="l">
              <a:defRPr sz="1000">
                <a:solidFill>
                  <a:schemeClr val="bg1"/>
                </a:solidFill>
              </a:defRPr>
            </a:lvl1pPr>
          </a:lstStyle>
          <a:p>
            <a:r>
              <a:rPr lang="en-US">
                <a:solidFill>
                  <a:srgbClr val="FFFFFF"/>
                </a:solidFill>
              </a:rPr>
              <a:t>Windows 10 Product Overview</a:t>
            </a:r>
            <a:endParaRPr lang="en-US" dirty="0">
              <a:solidFill>
                <a:srgbClr val="FFFFFF"/>
              </a:solidFill>
            </a:endParaRPr>
          </a:p>
        </p:txBody>
      </p:sp>
      <p:sp>
        <p:nvSpPr>
          <p:cNvPr id="5" name="Slide Number Placeholder 5"/>
          <p:cNvSpPr>
            <a:spLocks noGrp="1"/>
          </p:cNvSpPr>
          <p:nvPr>
            <p:ph type="sldNum" sz="quarter" idx="4"/>
          </p:nvPr>
        </p:nvSpPr>
        <p:spPr>
          <a:xfrm>
            <a:off x="9639300" y="6623050"/>
            <a:ext cx="2797175" cy="371475"/>
          </a:xfrm>
          <a:prstGeom prst="rect">
            <a:avLst/>
          </a:prstGeom>
        </p:spPr>
        <p:txBody>
          <a:bodyPr vert="horz" lIns="182880" tIns="45720" rIns="182880" bIns="45720" rtlCol="0" anchor="ctr"/>
          <a:lstStyle>
            <a:lvl1pPr algn="r">
              <a:defRPr sz="1000">
                <a:solidFill>
                  <a:schemeClr val="bg1"/>
                </a:solidFill>
              </a:defRPr>
            </a:lvl1pPr>
          </a:lstStyle>
          <a:p>
            <a:fld id="{6503E857-4F15-4ECA-BD4D-D22AAAB9E67A}" type="slidenum">
              <a:rPr lang="en-US" smtClean="0">
                <a:solidFill>
                  <a:srgbClr val="FFFFFF"/>
                </a:solidFill>
              </a:rPr>
              <a:pPr/>
              <a:t>‹#›</a:t>
            </a:fld>
            <a:endParaRPr lang="en-US" dirty="0">
              <a:solidFill>
                <a:srgbClr val="FFFFFF"/>
              </a:solidFill>
            </a:endParaRPr>
          </a:p>
        </p:txBody>
      </p:sp>
    </p:spTree>
    <p:extLst>
      <p:ext uri="{BB962C8B-B14F-4D97-AF65-F5344CB8AC3E}">
        <p14:creationId xmlns:p14="http://schemas.microsoft.com/office/powerpoint/2010/main" val="2621717986"/>
      </p:ext>
    </p:extLst>
  </p:cSld>
  <p:clrMapOvr>
    <a:masterClrMapping/>
  </p:clrMapOvr>
  <p:transition>
    <p:fade/>
  </p:transition>
</p:sldLayout>
</file>

<file path=ppt/slideLayouts/slideLayout645.xml><?xml version="1.0" encoding="utf-8"?>
<p:sldLayout xmlns:a="http://schemas.openxmlformats.org/drawingml/2006/main" xmlns:r="http://schemas.openxmlformats.org/officeDocument/2006/relationships" xmlns:p="http://schemas.openxmlformats.org/presentationml/2006/main" preserve="1" userDrawn="1">
  <p:cSld name="3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74639" y="749808"/>
            <a:ext cx="11889564" cy="917575"/>
          </a:xfrm>
        </p:spPr>
        <p:txBody>
          <a:bodyPr/>
          <a:lstStyle>
            <a:lvl1pPr>
              <a:defRPr>
                <a:gradFill>
                  <a:gsLst>
                    <a:gs pos="5556">
                      <a:schemeClr val="bg1"/>
                    </a:gs>
                    <a:gs pos="27000">
                      <a:schemeClr val="bg1"/>
                    </a:gs>
                  </a:gsLst>
                  <a:lin ang="0" scaled="0"/>
                </a:gradFill>
              </a:defRPr>
            </a:lvl1pPr>
          </a:lstStyle>
          <a:p>
            <a:r>
              <a:rPr lang="en-US" dirty="0"/>
              <a:t>Click to edit Master title style</a:t>
            </a:r>
          </a:p>
        </p:txBody>
      </p:sp>
      <p:sp>
        <p:nvSpPr>
          <p:cNvPr id="6" name="Text Placeholder 5"/>
          <p:cNvSpPr>
            <a:spLocks noGrp="1"/>
          </p:cNvSpPr>
          <p:nvPr>
            <p:ph type="body" sz="quarter" idx="10"/>
          </p:nvPr>
        </p:nvSpPr>
        <p:spPr>
          <a:xfrm>
            <a:off x="274638" y="1670051"/>
            <a:ext cx="11887200" cy="2025170"/>
          </a:xfrm>
        </p:spPr>
        <p:txBody>
          <a:bodyPr/>
          <a:lstStyle>
            <a:lvl1pPr marL="0" indent="0">
              <a:buNone/>
              <a:defRPr>
                <a:gradFill>
                  <a:gsLst>
                    <a:gs pos="5556">
                      <a:schemeClr val="bg1"/>
                    </a:gs>
                    <a:gs pos="27000">
                      <a:schemeClr val="bg1"/>
                    </a:gs>
                  </a:gsLst>
                  <a:lin ang="0" scaled="0"/>
                </a:gradFill>
              </a:defRPr>
            </a:lvl1pPr>
            <a:lvl2pPr marL="0" indent="0">
              <a:buFontTx/>
              <a:buNone/>
              <a:defRPr sz="2000">
                <a:gradFill>
                  <a:gsLst>
                    <a:gs pos="5556">
                      <a:schemeClr val="bg1"/>
                    </a:gs>
                    <a:gs pos="27000">
                      <a:schemeClr val="bg1"/>
                    </a:gs>
                  </a:gsLst>
                  <a:lin ang="0" scaled="0"/>
                </a:gradFill>
              </a:defRPr>
            </a:lvl2pPr>
            <a:lvl3pPr marL="228600" indent="0">
              <a:buNone/>
              <a:defRPr>
                <a:gradFill>
                  <a:gsLst>
                    <a:gs pos="5556">
                      <a:schemeClr val="bg1"/>
                    </a:gs>
                    <a:gs pos="27000">
                      <a:schemeClr val="bg1"/>
                    </a:gs>
                  </a:gsLst>
                  <a:lin ang="0" scaled="0"/>
                </a:gradFill>
              </a:defRPr>
            </a:lvl3pPr>
            <a:lvl4pPr marL="457200" indent="0">
              <a:buNone/>
              <a:defRPr>
                <a:gradFill>
                  <a:gsLst>
                    <a:gs pos="5556">
                      <a:schemeClr val="bg1"/>
                    </a:gs>
                    <a:gs pos="27000">
                      <a:schemeClr val="bg1"/>
                    </a:gs>
                  </a:gsLst>
                  <a:lin ang="0" scaled="0"/>
                </a:gradFill>
              </a:defRPr>
            </a:lvl4pPr>
            <a:lvl5pPr marL="685800" indent="0">
              <a:buNone/>
              <a:defRPr>
                <a:gradFill>
                  <a:gsLst>
                    <a:gs pos="5556">
                      <a:schemeClr val="bg1"/>
                    </a:gs>
                    <a:gs pos="27000">
                      <a:schemeClr val="bg1"/>
                    </a:gs>
                  </a:gsLst>
                  <a:lin ang="0" scaled="0"/>
                </a:gra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5"/>
          <p:cNvSpPr>
            <a:spLocks noGrp="1"/>
          </p:cNvSpPr>
          <p:nvPr>
            <p:ph sz="quarter" idx="11"/>
          </p:nvPr>
        </p:nvSpPr>
        <p:spPr>
          <a:xfrm>
            <a:off x="274638" y="296863"/>
            <a:ext cx="4249236" cy="433965"/>
          </a:xfrm>
        </p:spPr>
        <p:txBody>
          <a:bodyPr lIns="182880" rIns="182880"/>
          <a:lstStyle>
            <a:lvl1pPr marL="0" indent="0">
              <a:buNone/>
              <a:defRPr lang="en-US" sz="1800" kern="1200" spc="-100" baseline="0" dirty="0" smtClean="0">
                <a:gradFill>
                  <a:gsLst>
                    <a:gs pos="5556">
                      <a:schemeClr val="bg1"/>
                    </a:gs>
                    <a:gs pos="27000">
                      <a:schemeClr val="bg1"/>
                    </a:gs>
                  </a:gsLst>
                  <a:lin ang="0" scaled="0"/>
                </a:gradFill>
                <a:latin typeface="+mn-lt"/>
                <a:ea typeface="+mn-ea"/>
                <a:cs typeface="Segoe UI" panose="020B0502040204020203" pitchFamily="34" charset="0"/>
              </a:defRPr>
            </a:lvl1pPr>
          </a:lstStyle>
          <a:p>
            <a:pPr marL="0" marR="0" lvl="0" indent="0" algn="l" defTabSz="914377" rtl="0" eaLnBrk="1" fontAlgn="auto" latinLnBrk="0" hangingPunct="1">
              <a:lnSpc>
                <a:spcPct val="90000"/>
              </a:lnSpc>
              <a:spcBef>
                <a:spcPct val="20000"/>
              </a:spcBef>
              <a:spcAft>
                <a:spcPts val="0"/>
              </a:spcAft>
              <a:buClrTx/>
              <a:buSzPct val="90000"/>
              <a:buFont typeface="Arial" pitchFamily="34" charset="0"/>
              <a:buNone/>
              <a:tabLst/>
            </a:pPr>
            <a:r>
              <a:rPr lang="en-US" dirty="0"/>
              <a:t>Click to edit Master text styles</a:t>
            </a:r>
          </a:p>
        </p:txBody>
      </p:sp>
      <p:sp>
        <p:nvSpPr>
          <p:cNvPr id="5" name="Footer Placeholder 2"/>
          <p:cNvSpPr>
            <a:spLocks noGrp="1"/>
          </p:cNvSpPr>
          <p:nvPr>
            <p:ph type="ftr" sz="quarter" idx="3"/>
          </p:nvPr>
        </p:nvSpPr>
        <p:spPr>
          <a:xfrm>
            <a:off x="0" y="6623050"/>
            <a:ext cx="4197350" cy="371475"/>
          </a:xfrm>
          <a:prstGeom prst="rect">
            <a:avLst/>
          </a:prstGeom>
        </p:spPr>
        <p:txBody>
          <a:bodyPr vert="horz" lIns="182880" tIns="45720" rIns="182880" bIns="45720" rtlCol="0" anchor="ctr"/>
          <a:lstStyle>
            <a:lvl1pPr algn="l">
              <a:defRPr sz="1000">
                <a:solidFill>
                  <a:schemeClr val="bg1"/>
                </a:solidFill>
              </a:defRPr>
            </a:lvl1pPr>
          </a:lstStyle>
          <a:p>
            <a:r>
              <a:rPr lang="en-US">
                <a:solidFill>
                  <a:srgbClr val="FFFFFF"/>
                </a:solidFill>
              </a:rPr>
              <a:t>Windows 10 Product Overview</a:t>
            </a:r>
            <a:endParaRPr lang="en-US" dirty="0">
              <a:solidFill>
                <a:srgbClr val="FFFFFF"/>
              </a:solidFill>
            </a:endParaRPr>
          </a:p>
        </p:txBody>
      </p:sp>
      <p:sp>
        <p:nvSpPr>
          <p:cNvPr id="7" name="Slide Number Placeholder 5"/>
          <p:cNvSpPr>
            <a:spLocks noGrp="1"/>
          </p:cNvSpPr>
          <p:nvPr>
            <p:ph type="sldNum" sz="quarter" idx="4"/>
          </p:nvPr>
        </p:nvSpPr>
        <p:spPr>
          <a:xfrm>
            <a:off x="9639300" y="6623050"/>
            <a:ext cx="2797175" cy="371475"/>
          </a:xfrm>
          <a:prstGeom prst="rect">
            <a:avLst/>
          </a:prstGeom>
        </p:spPr>
        <p:txBody>
          <a:bodyPr vert="horz" lIns="182880" tIns="45720" rIns="182880" bIns="45720" rtlCol="0" anchor="ctr"/>
          <a:lstStyle>
            <a:lvl1pPr algn="r">
              <a:defRPr sz="1000">
                <a:solidFill>
                  <a:schemeClr val="bg1"/>
                </a:solidFill>
              </a:defRPr>
            </a:lvl1pPr>
          </a:lstStyle>
          <a:p>
            <a:fld id="{6503E857-4F15-4ECA-BD4D-D22AAAB9E67A}" type="slidenum">
              <a:rPr lang="en-US" smtClean="0">
                <a:solidFill>
                  <a:srgbClr val="FFFFFF"/>
                </a:solidFill>
              </a:rPr>
              <a:pPr/>
              <a:t>‹#›</a:t>
            </a:fld>
            <a:endParaRPr lang="en-US" dirty="0">
              <a:solidFill>
                <a:srgbClr val="FFFFFF"/>
              </a:solidFill>
            </a:endParaRPr>
          </a:p>
        </p:txBody>
      </p:sp>
    </p:spTree>
    <p:extLst>
      <p:ext uri="{BB962C8B-B14F-4D97-AF65-F5344CB8AC3E}">
        <p14:creationId xmlns:p14="http://schemas.microsoft.com/office/powerpoint/2010/main" val="1591380221"/>
      </p:ext>
    </p:extLst>
  </p:cSld>
  <p:clrMapOvr>
    <a:masterClrMapping/>
  </p:clrMapOvr>
  <p:transition>
    <p:fade/>
  </p:transition>
</p:sldLayout>
</file>

<file path=ppt/slideLayouts/slideLayout646.xml><?xml version="1.0" encoding="utf-8"?>
<p:sldLayout xmlns:a="http://schemas.openxmlformats.org/drawingml/2006/main" xmlns:r="http://schemas.openxmlformats.org/officeDocument/2006/relationships" xmlns:p="http://schemas.openxmlformats.org/presentationml/2006/main" preserve="1" userDrawn="1">
  <p:cSld name="4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74639" y="749808"/>
            <a:ext cx="11889564" cy="917575"/>
          </a:xfrm>
        </p:spPr>
        <p:txBody>
          <a:bodyPr/>
          <a:lstStyle>
            <a:lvl1pPr>
              <a:defRPr>
                <a:gradFill>
                  <a:gsLst>
                    <a:gs pos="5556">
                      <a:schemeClr val="bg1"/>
                    </a:gs>
                    <a:gs pos="27000">
                      <a:schemeClr val="bg1"/>
                    </a:gs>
                  </a:gsLst>
                  <a:lin ang="0" scaled="0"/>
                </a:gradFill>
              </a:defRPr>
            </a:lvl1pPr>
          </a:lstStyle>
          <a:p>
            <a:r>
              <a:rPr lang="en-US" dirty="0"/>
              <a:t>Click to edit Master title style</a:t>
            </a:r>
          </a:p>
        </p:txBody>
      </p:sp>
      <p:sp>
        <p:nvSpPr>
          <p:cNvPr id="4" name="Content Placeholder 5"/>
          <p:cNvSpPr>
            <a:spLocks noGrp="1"/>
          </p:cNvSpPr>
          <p:nvPr>
            <p:ph sz="quarter" idx="11"/>
          </p:nvPr>
        </p:nvSpPr>
        <p:spPr>
          <a:xfrm>
            <a:off x="274638" y="296863"/>
            <a:ext cx="4249236" cy="433965"/>
          </a:xfrm>
        </p:spPr>
        <p:txBody>
          <a:bodyPr lIns="182880" rIns="182880"/>
          <a:lstStyle>
            <a:lvl1pPr marL="0" indent="0">
              <a:buNone/>
              <a:defRPr lang="en-US" sz="1800" kern="1200" spc="-100" baseline="0" dirty="0" smtClean="0">
                <a:gradFill>
                  <a:gsLst>
                    <a:gs pos="5556">
                      <a:schemeClr val="bg1"/>
                    </a:gs>
                    <a:gs pos="27000">
                      <a:schemeClr val="bg1"/>
                    </a:gs>
                  </a:gsLst>
                  <a:lin ang="0" scaled="0"/>
                </a:gradFill>
                <a:latin typeface="+mn-lt"/>
                <a:ea typeface="+mn-ea"/>
                <a:cs typeface="Segoe UI" panose="020B0502040204020203" pitchFamily="34" charset="0"/>
              </a:defRPr>
            </a:lvl1pPr>
          </a:lstStyle>
          <a:p>
            <a:pPr marL="0" marR="0" lvl="0" indent="0" algn="l" defTabSz="914377" rtl="0" eaLnBrk="1" fontAlgn="auto" latinLnBrk="0" hangingPunct="1">
              <a:lnSpc>
                <a:spcPct val="90000"/>
              </a:lnSpc>
              <a:spcBef>
                <a:spcPct val="20000"/>
              </a:spcBef>
              <a:spcAft>
                <a:spcPts val="0"/>
              </a:spcAft>
              <a:buClrTx/>
              <a:buSzPct val="90000"/>
              <a:buFont typeface="Arial" pitchFamily="34" charset="0"/>
              <a:buNone/>
              <a:tabLst/>
            </a:pPr>
            <a:r>
              <a:rPr lang="en-US" dirty="0"/>
              <a:t>Click to edit Master text styles</a:t>
            </a:r>
          </a:p>
        </p:txBody>
      </p:sp>
      <p:sp>
        <p:nvSpPr>
          <p:cNvPr id="5" name="Content Placeholder 3"/>
          <p:cNvSpPr>
            <a:spLocks noGrp="1"/>
          </p:cNvSpPr>
          <p:nvPr>
            <p:ph sz="quarter" idx="12"/>
          </p:nvPr>
        </p:nvSpPr>
        <p:spPr>
          <a:xfrm>
            <a:off x="274638" y="1877435"/>
            <a:ext cx="4572000" cy="837152"/>
          </a:xfrm>
        </p:spPr>
        <p:txBody>
          <a:bodyPr lIns="182880" rIns="182880"/>
          <a:lstStyle>
            <a:lvl1pPr marL="0" indent="0" algn="l" defTabSz="914377" rtl="0" eaLnBrk="1" latinLnBrk="0" hangingPunct="1">
              <a:lnSpc>
                <a:spcPct val="90000"/>
              </a:lnSpc>
              <a:spcBef>
                <a:spcPts val="0"/>
              </a:spcBef>
              <a:spcAft>
                <a:spcPts val="1200"/>
              </a:spcAft>
              <a:buNone/>
              <a:defRPr lang="en-US" sz="1800" b="1" kern="1200" spc="-100" dirty="0" smtClean="0">
                <a:gradFill>
                  <a:gsLst>
                    <a:gs pos="5556">
                      <a:prstClr val="white"/>
                    </a:gs>
                    <a:gs pos="27000">
                      <a:prstClr val="white"/>
                    </a:gs>
                  </a:gsLst>
                  <a:lin ang="0" scaled="0"/>
                </a:gradFill>
                <a:latin typeface="+mn-lt"/>
                <a:ea typeface="+mn-ea"/>
                <a:cs typeface="Segoe UI" panose="020B0502040204020203" pitchFamily="34" charset="0"/>
              </a:defRPr>
            </a:lvl1pPr>
            <a:lvl2pPr marL="0" indent="0" algn="l" defTabSz="914377" rtl="0" eaLnBrk="1" latinLnBrk="0" hangingPunct="1">
              <a:lnSpc>
                <a:spcPct val="90000"/>
              </a:lnSpc>
              <a:buNone/>
              <a:defRPr lang="en-US" sz="1800" kern="1200" spc="-100" dirty="0" smtClean="0">
                <a:gradFill>
                  <a:gsLst>
                    <a:gs pos="5556">
                      <a:prstClr val="white"/>
                    </a:gs>
                    <a:gs pos="27000">
                      <a:prstClr val="white"/>
                    </a:gs>
                  </a:gsLst>
                  <a:lin ang="0" scaled="0"/>
                </a:gradFill>
                <a:latin typeface="+mn-lt"/>
                <a:ea typeface="+mn-ea"/>
                <a:cs typeface="Segoe UI" panose="020B0502040204020203" pitchFamily="34" charset="0"/>
              </a:defRPr>
            </a:lvl2pPr>
            <a:lvl3pPr marL="0" indent="0" algn="l" defTabSz="914377" rtl="0" eaLnBrk="1" latinLnBrk="0" hangingPunct="1">
              <a:lnSpc>
                <a:spcPct val="90000"/>
              </a:lnSpc>
              <a:buNone/>
              <a:defRPr lang="en-US" sz="1800" kern="1200" spc="-100" dirty="0" smtClean="0">
                <a:gradFill>
                  <a:gsLst>
                    <a:gs pos="5556">
                      <a:prstClr val="white"/>
                    </a:gs>
                    <a:gs pos="27000">
                      <a:prstClr val="white"/>
                    </a:gs>
                  </a:gsLst>
                  <a:lin ang="0" scaled="0"/>
                </a:gradFill>
                <a:latin typeface="+mn-lt"/>
                <a:ea typeface="+mn-ea"/>
                <a:cs typeface="Segoe UI" panose="020B0502040204020203" pitchFamily="34" charset="0"/>
              </a:defRPr>
            </a:lvl3pPr>
            <a:lvl4pPr marL="0" indent="0" algn="l" defTabSz="914377" rtl="0" eaLnBrk="1" latinLnBrk="0" hangingPunct="1">
              <a:lnSpc>
                <a:spcPct val="90000"/>
              </a:lnSpc>
              <a:buNone/>
              <a:defRPr lang="en-US" sz="1800" kern="1200" spc="-100" dirty="0" smtClean="0">
                <a:gradFill>
                  <a:gsLst>
                    <a:gs pos="5556">
                      <a:prstClr val="white"/>
                    </a:gs>
                    <a:gs pos="27000">
                      <a:prstClr val="white"/>
                    </a:gs>
                  </a:gsLst>
                  <a:lin ang="0" scaled="0"/>
                </a:gradFill>
                <a:latin typeface="+mn-lt"/>
                <a:ea typeface="+mn-ea"/>
                <a:cs typeface="Segoe UI" panose="020B0502040204020203" pitchFamily="34" charset="0"/>
              </a:defRPr>
            </a:lvl4pPr>
            <a:lvl5pPr marL="0" indent="0" algn="l" defTabSz="914377" rtl="0" eaLnBrk="1" latinLnBrk="0" hangingPunct="1">
              <a:lnSpc>
                <a:spcPct val="90000"/>
              </a:lnSpc>
              <a:buNone/>
              <a:defRPr lang="en-US" sz="1800" kern="1200" spc="-100" dirty="0">
                <a:gradFill>
                  <a:gsLst>
                    <a:gs pos="5556">
                      <a:prstClr val="white"/>
                    </a:gs>
                    <a:gs pos="27000">
                      <a:prstClr val="white"/>
                    </a:gs>
                  </a:gsLst>
                  <a:lin ang="0" scaled="0"/>
                </a:gradFill>
                <a:latin typeface="+mn-lt"/>
                <a:ea typeface="+mn-ea"/>
                <a:cs typeface="Segoe UI" panose="020B0502040204020203" pitchFamily="34" charset="0"/>
              </a:defRPr>
            </a:lvl5pPr>
          </a:lstStyle>
          <a:p>
            <a:pPr lvl="0"/>
            <a:r>
              <a:rPr lang="en-US" dirty="0"/>
              <a:t>Click to edit Master text styles</a:t>
            </a:r>
          </a:p>
          <a:p>
            <a:pPr lvl="0"/>
            <a:endParaRPr lang="en-US" dirty="0"/>
          </a:p>
        </p:txBody>
      </p:sp>
      <p:sp>
        <p:nvSpPr>
          <p:cNvPr id="7" name="Content Placeholder 3"/>
          <p:cNvSpPr>
            <a:spLocks noGrp="1"/>
          </p:cNvSpPr>
          <p:nvPr>
            <p:ph sz="quarter" idx="13"/>
          </p:nvPr>
        </p:nvSpPr>
        <p:spPr>
          <a:xfrm>
            <a:off x="4849814" y="1877435"/>
            <a:ext cx="4568824" cy="837152"/>
          </a:xfrm>
        </p:spPr>
        <p:txBody>
          <a:bodyPr lIns="182880" rIns="182880"/>
          <a:lstStyle>
            <a:lvl1pPr marL="0" indent="0" algn="l" defTabSz="914377" rtl="0" eaLnBrk="1" latinLnBrk="0" hangingPunct="1">
              <a:lnSpc>
                <a:spcPct val="90000"/>
              </a:lnSpc>
              <a:spcBef>
                <a:spcPts val="0"/>
              </a:spcBef>
              <a:spcAft>
                <a:spcPts val="1200"/>
              </a:spcAft>
              <a:buNone/>
              <a:defRPr lang="en-US" sz="1800" b="1" kern="1200" spc="-100" dirty="0" smtClean="0">
                <a:gradFill>
                  <a:gsLst>
                    <a:gs pos="5556">
                      <a:prstClr val="white"/>
                    </a:gs>
                    <a:gs pos="27000">
                      <a:prstClr val="white"/>
                    </a:gs>
                  </a:gsLst>
                  <a:lin ang="0" scaled="0"/>
                </a:gradFill>
                <a:latin typeface="+mn-lt"/>
                <a:ea typeface="+mn-ea"/>
                <a:cs typeface="Segoe UI" panose="020B0502040204020203" pitchFamily="34" charset="0"/>
              </a:defRPr>
            </a:lvl1pPr>
            <a:lvl2pPr marL="0" indent="0" algn="l" defTabSz="914377" rtl="0" eaLnBrk="1" latinLnBrk="0" hangingPunct="1">
              <a:lnSpc>
                <a:spcPct val="90000"/>
              </a:lnSpc>
              <a:buNone/>
              <a:defRPr lang="en-US" sz="1800" kern="1200" spc="-100" dirty="0" smtClean="0">
                <a:gradFill>
                  <a:gsLst>
                    <a:gs pos="5556">
                      <a:prstClr val="white"/>
                    </a:gs>
                    <a:gs pos="27000">
                      <a:prstClr val="white"/>
                    </a:gs>
                  </a:gsLst>
                  <a:lin ang="0" scaled="0"/>
                </a:gradFill>
                <a:latin typeface="+mn-lt"/>
                <a:ea typeface="+mn-ea"/>
                <a:cs typeface="Segoe UI" panose="020B0502040204020203" pitchFamily="34" charset="0"/>
              </a:defRPr>
            </a:lvl2pPr>
            <a:lvl3pPr marL="0" indent="0" algn="l" defTabSz="914377" rtl="0" eaLnBrk="1" latinLnBrk="0" hangingPunct="1">
              <a:lnSpc>
                <a:spcPct val="90000"/>
              </a:lnSpc>
              <a:buNone/>
              <a:defRPr lang="en-US" sz="1800" kern="1200" spc="-100" dirty="0" smtClean="0">
                <a:gradFill>
                  <a:gsLst>
                    <a:gs pos="5556">
                      <a:prstClr val="white"/>
                    </a:gs>
                    <a:gs pos="27000">
                      <a:prstClr val="white"/>
                    </a:gs>
                  </a:gsLst>
                  <a:lin ang="0" scaled="0"/>
                </a:gradFill>
                <a:latin typeface="+mn-lt"/>
                <a:ea typeface="+mn-ea"/>
                <a:cs typeface="Segoe UI" panose="020B0502040204020203" pitchFamily="34" charset="0"/>
              </a:defRPr>
            </a:lvl3pPr>
            <a:lvl4pPr marL="0" indent="0" algn="l" defTabSz="914377" rtl="0" eaLnBrk="1" latinLnBrk="0" hangingPunct="1">
              <a:lnSpc>
                <a:spcPct val="90000"/>
              </a:lnSpc>
              <a:buNone/>
              <a:defRPr lang="en-US" sz="1800" kern="1200" spc="-100" dirty="0" smtClean="0">
                <a:gradFill>
                  <a:gsLst>
                    <a:gs pos="5556">
                      <a:prstClr val="white"/>
                    </a:gs>
                    <a:gs pos="27000">
                      <a:prstClr val="white"/>
                    </a:gs>
                  </a:gsLst>
                  <a:lin ang="0" scaled="0"/>
                </a:gradFill>
                <a:latin typeface="+mn-lt"/>
                <a:ea typeface="+mn-ea"/>
                <a:cs typeface="Segoe UI" panose="020B0502040204020203" pitchFamily="34" charset="0"/>
              </a:defRPr>
            </a:lvl4pPr>
            <a:lvl5pPr marL="0" indent="0" algn="l" defTabSz="914377" rtl="0" eaLnBrk="1" latinLnBrk="0" hangingPunct="1">
              <a:lnSpc>
                <a:spcPct val="90000"/>
              </a:lnSpc>
              <a:buNone/>
              <a:defRPr lang="en-US" sz="1800" kern="1200" spc="-100" dirty="0">
                <a:gradFill>
                  <a:gsLst>
                    <a:gs pos="5556">
                      <a:prstClr val="white"/>
                    </a:gs>
                    <a:gs pos="27000">
                      <a:prstClr val="white"/>
                    </a:gs>
                  </a:gsLst>
                  <a:lin ang="0" scaled="0"/>
                </a:gradFill>
                <a:latin typeface="+mn-lt"/>
                <a:ea typeface="+mn-ea"/>
                <a:cs typeface="Segoe UI" panose="020B0502040204020203" pitchFamily="34" charset="0"/>
              </a:defRPr>
            </a:lvl5pPr>
          </a:lstStyle>
          <a:p>
            <a:pPr lvl="0"/>
            <a:r>
              <a:rPr lang="en-US" dirty="0"/>
              <a:t>Click to edit Master text styles</a:t>
            </a:r>
          </a:p>
          <a:p>
            <a:pPr lvl="0"/>
            <a:endParaRPr lang="en-US" dirty="0"/>
          </a:p>
        </p:txBody>
      </p:sp>
      <p:sp>
        <p:nvSpPr>
          <p:cNvPr id="6" name="Footer Placeholder 2"/>
          <p:cNvSpPr>
            <a:spLocks noGrp="1"/>
          </p:cNvSpPr>
          <p:nvPr>
            <p:ph type="ftr" sz="quarter" idx="3"/>
          </p:nvPr>
        </p:nvSpPr>
        <p:spPr>
          <a:xfrm>
            <a:off x="0" y="6623050"/>
            <a:ext cx="4197350" cy="371475"/>
          </a:xfrm>
          <a:prstGeom prst="rect">
            <a:avLst/>
          </a:prstGeom>
        </p:spPr>
        <p:txBody>
          <a:bodyPr vert="horz" lIns="182880" tIns="45720" rIns="182880" bIns="45720" rtlCol="0" anchor="ctr"/>
          <a:lstStyle>
            <a:lvl1pPr algn="l">
              <a:defRPr sz="1000">
                <a:solidFill>
                  <a:schemeClr val="bg1"/>
                </a:solidFill>
              </a:defRPr>
            </a:lvl1pPr>
          </a:lstStyle>
          <a:p>
            <a:r>
              <a:rPr lang="en-US">
                <a:solidFill>
                  <a:srgbClr val="FFFFFF"/>
                </a:solidFill>
              </a:rPr>
              <a:t>Windows 10 Product Overview</a:t>
            </a:r>
            <a:endParaRPr lang="en-US" dirty="0">
              <a:solidFill>
                <a:srgbClr val="FFFFFF"/>
              </a:solidFill>
            </a:endParaRPr>
          </a:p>
        </p:txBody>
      </p:sp>
      <p:sp>
        <p:nvSpPr>
          <p:cNvPr id="8" name="Slide Number Placeholder 5"/>
          <p:cNvSpPr>
            <a:spLocks noGrp="1"/>
          </p:cNvSpPr>
          <p:nvPr>
            <p:ph type="sldNum" sz="quarter" idx="4"/>
          </p:nvPr>
        </p:nvSpPr>
        <p:spPr>
          <a:xfrm>
            <a:off x="9639300" y="6623050"/>
            <a:ext cx="2797175" cy="371475"/>
          </a:xfrm>
          <a:prstGeom prst="rect">
            <a:avLst/>
          </a:prstGeom>
        </p:spPr>
        <p:txBody>
          <a:bodyPr vert="horz" lIns="182880" tIns="45720" rIns="182880" bIns="45720" rtlCol="0" anchor="ctr"/>
          <a:lstStyle>
            <a:lvl1pPr algn="r">
              <a:defRPr sz="1000">
                <a:solidFill>
                  <a:schemeClr val="bg1"/>
                </a:solidFill>
              </a:defRPr>
            </a:lvl1pPr>
          </a:lstStyle>
          <a:p>
            <a:fld id="{6503E857-4F15-4ECA-BD4D-D22AAAB9E67A}" type="slidenum">
              <a:rPr lang="en-US" smtClean="0">
                <a:solidFill>
                  <a:srgbClr val="FFFFFF"/>
                </a:solidFill>
              </a:rPr>
              <a:pPr/>
              <a:t>‹#›</a:t>
            </a:fld>
            <a:endParaRPr lang="en-US" dirty="0">
              <a:solidFill>
                <a:srgbClr val="FFFFFF"/>
              </a:solidFill>
            </a:endParaRPr>
          </a:p>
        </p:txBody>
      </p:sp>
    </p:spTree>
    <p:extLst>
      <p:ext uri="{BB962C8B-B14F-4D97-AF65-F5344CB8AC3E}">
        <p14:creationId xmlns:p14="http://schemas.microsoft.com/office/powerpoint/2010/main" val="3884870030"/>
      </p:ext>
    </p:extLst>
  </p:cSld>
  <p:clrMapOvr>
    <a:masterClrMapping/>
  </p:clrMapOvr>
  <p:transition>
    <p:fade/>
  </p:transition>
</p:sldLayout>
</file>

<file path=ppt/slideLayouts/slideLayout64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Footer Placeholder 2"/>
          <p:cNvSpPr>
            <a:spLocks noGrp="1"/>
          </p:cNvSpPr>
          <p:nvPr>
            <p:ph type="ftr" sz="quarter" idx="3"/>
          </p:nvPr>
        </p:nvSpPr>
        <p:spPr>
          <a:xfrm>
            <a:off x="0" y="6623050"/>
            <a:ext cx="4197350" cy="371475"/>
          </a:xfrm>
          <a:prstGeom prst="rect">
            <a:avLst/>
          </a:prstGeom>
        </p:spPr>
        <p:txBody>
          <a:bodyPr vert="horz" lIns="182880" tIns="45720" rIns="182880" bIns="45720" rtlCol="0" anchor="ctr"/>
          <a:lstStyle>
            <a:lvl1pPr algn="l">
              <a:defRPr sz="1000">
                <a:solidFill>
                  <a:schemeClr val="tx1">
                    <a:tint val="75000"/>
                  </a:schemeClr>
                </a:solidFill>
              </a:defRPr>
            </a:lvl1pPr>
          </a:lstStyle>
          <a:p>
            <a:r>
              <a:rPr lang="en-US">
                <a:solidFill>
                  <a:srgbClr val="505050">
                    <a:tint val="75000"/>
                  </a:srgbClr>
                </a:solidFill>
              </a:rPr>
              <a:t>Windows 10 Product Overview</a:t>
            </a:r>
            <a:endParaRPr lang="en-US" dirty="0">
              <a:solidFill>
                <a:srgbClr val="505050">
                  <a:tint val="75000"/>
                </a:srgbClr>
              </a:solidFill>
            </a:endParaRPr>
          </a:p>
        </p:txBody>
      </p:sp>
      <p:sp>
        <p:nvSpPr>
          <p:cNvPr id="5" name="Slide Number Placeholder 5"/>
          <p:cNvSpPr>
            <a:spLocks noGrp="1"/>
          </p:cNvSpPr>
          <p:nvPr>
            <p:ph type="sldNum" sz="quarter" idx="4"/>
          </p:nvPr>
        </p:nvSpPr>
        <p:spPr>
          <a:xfrm>
            <a:off x="9639300" y="6623050"/>
            <a:ext cx="2797175" cy="371475"/>
          </a:xfrm>
          <a:prstGeom prst="rect">
            <a:avLst/>
          </a:prstGeom>
        </p:spPr>
        <p:txBody>
          <a:bodyPr vert="horz" lIns="182880" tIns="45720" rIns="182880" bIns="45720" rtlCol="0" anchor="ctr"/>
          <a:lstStyle>
            <a:lvl1pPr algn="r">
              <a:defRPr sz="1000">
                <a:solidFill>
                  <a:schemeClr val="tx1">
                    <a:tint val="75000"/>
                  </a:schemeClr>
                </a:solidFill>
              </a:defRPr>
            </a:lvl1pPr>
          </a:lstStyle>
          <a:p>
            <a:fld id="{6503E857-4F15-4ECA-BD4D-D22AAAB9E67A}" type="slidenum">
              <a:rPr lang="en-US" smtClean="0">
                <a:solidFill>
                  <a:srgbClr val="505050">
                    <a:tint val="75000"/>
                  </a:srgbClr>
                </a:solidFill>
              </a:rPr>
              <a:pPr/>
              <a:t>‹#›</a:t>
            </a:fld>
            <a:endParaRPr lang="en-US" dirty="0">
              <a:solidFill>
                <a:srgbClr val="505050">
                  <a:tint val="75000"/>
                </a:srgbClr>
              </a:solidFill>
            </a:endParaRPr>
          </a:p>
        </p:txBody>
      </p:sp>
    </p:spTree>
    <p:extLst>
      <p:ext uri="{BB962C8B-B14F-4D97-AF65-F5344CB8AC3E}">
        <p14:creationId xmlns:p14="http://schemas.microsoft.com/office/powerpoint/2010/main" val="791333786"/>
      </p:ext>
    </p:extLst>
  </p:cSld>
  <p:clrMapOvr>
    <a:masterClrMapping/>
  </p:clrMapOvr>
  <p:transition>
    <p:fade/>
  </p:transition>
</p:sldLayout>
</file>

<file path=ppt/slideLayouts/slideLayout648.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Footer Placeholder 2"/>
          <p:cNvSpPr>
            <a:spLocks noGrp="1"/>
          </p:cNvSpPr>
          <p:nvPr>
            <p:ph type="ftr" sz="quarter" idx="3"/>
          </p:nvPr>
        </p:nvSpPr>
        <p:spPr>
          <a:xfrm>
            <a:off x="0" y="6623050"/>
            <a:ext cx="4197350" cy="371475"/>
          </a:xfrm>
          <a:prstGeom prst="rect">
            <a:avLst/>
          </a:prstGeom>
        </p:spPr>
        <p:txBody>
          <a:bodyPr vert="horz" lIns="182880" tIns="45720" rIns="182880" bIns="45720" rtlCol="0" anchor="ctr"/>
          <a:lstStyle>
            <a:lvl1pPr algn="l">
              <a:defRPr sz="1000">
                <a:solidFill>
                  <a:schemeClr val="tx1">
                    <a:tint val="75000"/>
                  </a:schemeClr>
                </a:solidFill>
              </a:defRPr>
            </a:lvl1pPr>
          </a:lstStyle>
          <a:p>
            <a:r>
              <a:rPr lang="en-US">
                <a:solidFill>
                  <a:srgbClr val="505050">
                    <a:tint val="75000"/>
                  </a:srgbClr>
                </a:solidFill>
              </a:rPr>
              <a:t>Windows 10 Product Overview</a:t>
            </a:r>
            <a:endParaRPr lang="en-US" dirty="0">
              <a:solidFill>
                <a:srgbClr val="505050">
                  <a:tint val="75000"/>
                </a:srgbClr>
              </a:solidFill>
            </a:endParaRPr>
          </a:p>
        </p:txBody>
      </p:sp>
      <p:sp>
        <p:nvSpPr>
          <p:cNvPr id="7" name="Slide Number Placeholder 5"/>
          <p:cNvSpPr>
            <a:spLocks noGrp="1"/>
          </p:cNvSpPr>
          <p:nvPr>
            <p:ph type="sldNum" sz="quarter" idx="4"/>
          </p:nvPr>
        </p:nvSpPr>
        <p:spPr>
          <a:xfrm>
            <a:off x="9639300" y="6623050"/>
            <a:ext cx="2797175" cy="371475"/>
          </a:xfrm>
          <a:prstGeom prst="rect">
            <a:avLst/>
          </a:prstGeom>
        </p:spPr>
        <p:txBody>
          <a:bodyPr vert="horz" lIns="182880" tIns="45720" rIns="182880" bIns="45720" rtlCol="0" anchor="ctr"/>
          <a:lstStyle>
            <a:lvl1pPr algn="r">
              <a:defRPr sz="1000">
                <a:solidFill>
                  <a:schemeClr val="tx1">
                    <a:tint val="75000"/>
                  </a:schemeClr>
                </a:solidFill>
              </a:defRPr>
            </a:lvl1pPr>
          </a:lstStyle>
          <a:p>
            <a:fld id="{6503E857-4F15-4ECA-BD4D-D22AAAB9E67A}" type="slidenum">
              <a:rPr lang="en-US" smtClean="0">
                <a:solidFill>
                  <a:srgbClr val="505050">
                    <a:tint val="75000"/>
                  </a:srgbClr>
                </a:solidFill>
              </a:rPr>
              <a:pPr/>
              <a:t>‹#›</a:t>
            </a:fld>
            <a:endParaRPr lang="en-US" dirty="0">
              <a:solidFill>
                <a:srgbClr val="505050">
                  <a:tint val="75000"/>
                </a:srgbClr>
              </a:solidFill>
            </a:endParaRPr>
          </a:p>
        </p:txBody>
      </p:sp>
    </p:spTree>
    <p:extLst>
      <p:ext uri="{BB962C8B-B14F-4D97-AF65-F5344CB8AC3E}">
        <p14:creationId xmlns:p14="http://schemas.microsoft.com/office/powerpoint/2010/main" val="3924222924"/>
      </p:ext>
    </p:extLst>
  </p:cSld>
  <p:clrMapOvr>
    <a:masterClrMapping/>
  </p:clrMapOvr>
  <p:transition>
    <p:fade/>
  </p:transition>
</p:sldLayout>
</file>

<file path=ppt/slideLayouts/slideLayout64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Footer Placeholder 2"/>
          <p:cNvSpPr>
            <a:spLocks noGrp="1"/>
          </p:cNvSpPr>
          <p:nvPr>
            <p:ph type="ftr" sz="quarter" idx="3"/>
          </p:nvPr>
        </p:nvSpPr>
        <p:spPr>
          <a:xfrm>
            <a:off x="0" y="6623050"/>
            <a:ext cx="4197350" cy="371475"/>
          </a:xfrm>
          <a:prstGeom prst="rect">
            <a:avLst/>
          </a:prstGeom>
        </p:spPr>
        <p:txBody>
          <a:bodyPr vert="horz" lIns="182880" tIns="45720" rIns="182880" bIns="45720" rtlCol="0" anchor="ctr"/>
          <a:lstStyle>
            <a:lvl1pPr algn="l">
              <a:defRPr sz="1000">
                <a:solidFill>
                  <a:schemeClr val="tx1">
                    <a:tint val="75000"/>
                  </a:schemeClr>
                </a:solidFill>
              </a:defRPr>
            </a:lvl1pPr>
          </a:lstStyle>
          <a:p>
            <a:r>
              <a:rPr lang="en-US">
                <a:solidFill>
                  <a:srgbClr val="505050">
                    <a:tint val="75000"/>
                  </a:srgbClr>
                </a:solidFill>
              </a:rPr>
              <a:t>Windows 10 Product Overview</a:t>
            </a:r>
            <a:endParaRPr lang="en-US" dirty="0">
              <a:solidFill>
                <a:srgbClr val="505050">
                  <a:tint val="75000"/>
                </a:srgbClr>
              </a:solidFill>
            </a:endParaRPr>
          </a:p>
        </p:txBody>
      </p:sp>
      <p:sp>
        <p:nvSpPr>
          <p:cNvPr id="7" name="Slide Number Placeholder 5"/>
          <p:cNvSpPr>
            <a:spLocks noGrp="1"/>
          </p:cNvSpPr>
          <p:nvPr>
            <p:ph type="sldNum" sz="quarter" idx="4"/>
          </p:nvPr>
        </p:nvSpPr>
        <p:spPr>
          <a:xfrm>
            <a:off x="9639300" y="6623050"/>
            <a:ext cx="2797175" cy="371475"/>
          </a:xfrm>
          <a:prstGeom prst="rect">
            <a:avLst/>
          </a:prstGeom>
        </p:spPr>
        <p:txBody>
          <a:bodyPr vert="horz" lIns="182880" tIns="45720" rIns="182880" bIns="45720" rtlCol="0" anchor="ctr"/>
          <a:lstStyle>
            <a:lvl1pPr algn="r">
              <a:defRPr sz="1000">
                <a:solidFill>
                  <a:schemeClr val="tx1">
                    <a:tint val="75000"/>
                  </a:schemeClr>
                </a:solidFill>
              </a:defRPr>
            </a:lvl1pPr>
          </a:lstStyle>
          <a:p>
            <a:fld id="{6503E857-4F15-4ECA-BD4D-D22AAAB9E67A}" type="slidenum">
              <a:rPr lang="en-US" smtClean="0">
                <a:solidFill>
                  <a:srgbClr val="505050">
                    <a:tint val="75000"/>
                  </a:srgbClr>
                </a:solidFill>
              </a:rPr>
              <a:pPr/>
              <a:t>‹#›</a:t>
            </a:fld>
            <a:endParaRPr lang="en-US" dirty="0">
              <a:solidFill>
                <a:srgbClr val="505050">
                  <a:tint val="75000"/>
                </a:srgbClr>
              </a:solidFill>
            </a:endParaRPr>
          </a:p>
        </p:txBody>
      </p:sp>
    </p:spTree>
    <p:extLst>
      <p:ext uri="{BB962C8B-B14F-4D97-AF65-F5344CB8AC3E}">
        <p14:creationId xmlns:p14="http://schemas.microsoft.com/office/powerpoint/2010/main" val="116593618"/>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89559653"/>
      </p:ext>
    </p:extLst>
  </p:cSld>
  <p:clrMapOvr>
    <a:masterClrMapping/>
  </p:clrMapOvr>
  <p:transition>
    <p:fade/>
  </p:transition>
</p:sldLayout>
</file>

<file path=ppt/slideLayouts/slideLayout650.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2"/>
          <p:cNvSpPr>
            <a:spLocks noGrp="1"/>
          </p:cNvSpPr>
          <p:nvPr>
            <p:ph type="ftr" sz="quarter" idx="3"/>
          </p:nvPr>
        </p:nvSpPr>
        <p:spPr>
          <a:xfrm>
            <a:off x="0" y="6623050"/>
            <a:ext cx="4197350" cy="371475"/>
          </a:xfrm>
          <a:prstGeom prst="rect">
            <a:avLst/>
          </a:prstGeom>
        </p:spPr>
        <p:txBody>
          <a:bodyPr vert="horz" lIns="182880" tIns="45720" rIns="182880" bIns="45720" rtlCol="0" anchor="ctr"/>
          <a:lstStyle>
            <a:lvl1pPr algn="l">
              <a:defRPr sz="1000">
                <a:solidFill>
                  <a:schemeClr val="tx1">
                    <a:tint val="75000"/>
                  </a:schemeClr>
                </a:solidFill>
              </a:defRPr>
            </a:lvl1pPr>
          </a:lstStyle>
          <a:p>
            <a:r>
              <a:rPr lang="en-US">
                <a:solidFill>
                  <a:srgbClr val="505050">
                    <a:tint val="75000"/>
                  </a:srgbClr>
                </a:solidFill>
              </a:rPr>
              <a:t>Windows 10 Product Overview</a:t>
            </a:r>
            <a:endParaRPr lang="en-US" dirty="0">
              <a:solidFill>
                <a:srgbClr val="505050">
                  <a:tint val="75000"/>
                </a:srgbClr>
              </a:solidFill>
            </a:endParaRPr>
          </a:p>
        </p:txBody>
      </p:sp>
      <p:sp>
        <p:nvSpPr>
          <p:cNvPr id="7" name="Slide Number Placeholder 5"/>
          <p:cNvSpPr>
            <a:spLocks noGrp="1"/>
          </p:cNvSpPr>
          <p:nvPr>
            <p:ph type="sldNum" sz="quarter" idx="4"/>
          </p:nvPr>
        </p:nvSpPr>
        <p:spPr>
          <a:xfrm>
            <a:off x="9639300" y="6623050"/>
            <a:ext cx="2797175" cy="371475"/>
          </a:xfrm>
          <a:prstGeom prst="rect">
            <a:avLst/>
          </a:prstGeom>
        </p:spPr>
        <p:txBody>
          <a:bodyPr vert="horz" lIns="182880" tIns="45720" rIns="182880" bIns="45720" rtlCol="0" anchor="ctr"/>
          <a:lstStyle>
            <a:lvl1pPr algn="r">
              <a:defRPr sz="1000">
                <a:solidFill>
                  <a:schemeClr val="tx1">
                    <a:tint val="75000"/>
                  </a:schemeClr>
                </a:solidFill>
              </a:defRPr>
            </a:lvl1pPr>
          </a:lstStyle>
          <a:p>
            <a:fld id="{6503E857-4F15-4ECA-BD4D-D22AAAB9E67A}" type="slidenum">
              <a:rPr lang="en-US" smtClean="0">
                <a:solidFill>
                  <a:srgbClr val="505050">
                    <a:tint val="75000"/>
                  </a:srgbClr>
                </a:solidFill>
              </a:rPr>
              <a:pPr/>
              <a:t>‹#›</a:t>
            </a:fld>
            <a:endParaRPr lang="en-US" dirty="0">
              <a:solidFill>
                <a:srgbClr val="505050">
                  <a:tint val="75000"/>
                </a:srgbClr>
              </a:solidFill>
            </a:endParaRPr>
          </a:p>
        </p:txBody>
      </p:sp>
    </p:spTree>
    <p:extLst>
      <p:ext uri="{BB962C8B-B14F-4D97-AF65-F5344CB8AC3E}">
        <p14:creationId xmlns:p14="http://schemas.microsoft.com/office/powerpoint/2010/main" val="2033375248"/>
      </p:ext>
    </p:extLst>
  </p:cSld>
  <p:clrMapOvr>
    <a:masterClrMapping/>
  </p:clrMapOvr>
  <p:transition>
    <p:fade/>
  </p:transition>
</p:sldLayout>
</file>

<file path=ppt/slideLayouts/slideLayout651.xml><?xml version="1.0" encoding="utf-8"?>
<p:sldLayout xmlns:a="http://schemas.openxmlformats.org/drawingml/2006/main" xmlns:r="http://schemas.openxmlformats.org/officeDocument/2006/relationships" xmlns:p="http://schemas.openxmlformats.org/presentationml/2006/main" preserve="1" userDrawn="1">
  <p:cSld name="1_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a:xfrm>
            <a:off x="274638" y="749808"/>
            <a:ext cx="11889564" cy="917575"/>
          </a:xfrm>
        </p:spPr>
        <p:txBody>
          <a:bodyPr/>
          <a:lstStyle/>
          <a:p>
            <a:r>
              <a:rPr lang="en-US" dirty="0"/>
              <a:t>Click to edit Master title style</a:t>
            </a:r>
          </a:p>
        </p:txBody>
      </p:sp>
      <p:sp>
        <p:nvSpPr>
          <p:cNvPr id="4" name="Text Placeholder 3"/>
          <p:cNvSpPr>
            <a:spLocks noGrp="1"/>
          </p:cNvSpPr>
          <p:nvPr>
            <p:ph type="body" sz="quarter" idx="10"/>
          </p:nvPr>
        </p:nvSpPr>
        <p:spPr>
          <a:xfrm>
            <a:off x="274638" y="1673352"/>
            <a:ext cx="5733288"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164825" y="1673352"/>
            <a:ext cx="5997013"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12"/>
          </p:nvPr>
        </p:nvSpPr>
        <p:spPr>
          <a:xfrm>
            <a:off x="274638" y="296863"/>
            <a:ext cx="4249236" cy="433965"/>
          </a:xfrm>
        </p:spPr>
        <p:txBody>
          <a:bodyPr lIns="182880" rIns="182880"/>
          <a:lstStyle>
            <a:lvl1pPr marL="0" indent="0">
              <a:buNone/>
              <a:defRPr lang="en-US" sz="1800" kern="1200" spc="-100" baseline="0" dirty="0" smtClean="0">
                <a:gradFill>
                  <a:gsLst>
                    <a:gs pos="5556">
                      <a:schemeClr val="tx2"/>
                    </a:gs>
                    <a:gs pos="27000">
                      <a:schemeClr val="tx2"/>
                    </a:gs>
                  </a:gsLst>
                  <a:lin ang="0" scaled="0"/>
                </a:gradFill>
                <a:latin typeface="+mn-lt"/>
                <a:ea typeface="+mn-ea"/>
                <a:cs typeface="Segoe UI" panose="020B0502040204020203" pitchFamily="34" charset="0"/>
              </a:defRPr>
            </a:lvl1pPr>
          </a:lstStyle>
          <a:p>
            <a:pPr marL="0" marR="0" lvl="0" indent="0" algn="l" defTabSz="914377" rtl="0" eaLnBrk="1" fontAlgn="auto" latinLnBrk="0" hangingPunct="1">
              <a:lnSpc>
                <a:spcPct val="90000"/>
              </a:lnSpc>
              <a:spcBef>
                <a:spcPct val="20000"/>
              </a:spcBef>
              <a:spcAft>
                <a:spcPts val="0"/>
              </a:spcAft>
              <a:buClrTx/>
              <a:buSzPct val="90000"/>
              <a:buFont typeface="Arial" pitchFamily="34" charset="0"/>
              <a:buNone/>
              <a:tabLst/>
            </a:pPr>
            <a:r>
              <a:rPr lang="en-US" dirty="0"/>
              <a:t>Click to edit Master text styles</a:t>
            </a:r>
          </a:p>
        </p:txBody>
      </p:sp>
      <p:sp>
        <p:nvSpPr>
          <p:cNvPr id="7" name="Footer Placeholder 2"/>
          <p:cNvSpPr>
            <a:spLocks noGrp="1"/>
          </p:cNvSpPr>
          <p:nvPr>
            <p:ph type="ftr" sz="quarter" idx="3"/>
          </p:nvPr>
        </p:nvSpPr>
        <p:spPr>
          <a:xfrm>
            <a:off x="0" y="6623050"/>
            <a:ext cx="4197350" cy="371475"/>
          </a:xfrm>
          <a:prstGeom prst="rect">
            <a:avLst/>
          </a:prstGeom>
        </p:spPr>
        <p:txBody>
          <a:bodyPr vert="horz" lIns="182880" tIns="45720" rIns="182880" bIns="45720" rtlCol="0" anchor="ctr"/>
          <a:lstStyle>
            <a:lvl1pPr algn="l">
              <a:defRPr sz="1000">
                <a:solidFill>
                  <a:schemeClr val="tx1">
                    <a:tint val="75000"/>
                  </a:schemeClr>
                </a:solidFill>
              </a:defRPr>
            </a:lvl1pPr>
          </a:lstStyle>
          <a:p>
            <a:r>
              <a:rPr lang="en-US">
                <a:solidFill>
                  <a:srgbClr val="505050">
                    <a:tint val="75000"/>
                  </a:srgbClr>
                </a:solidFill>
              </a:rPr>
              <a:t>Windows 10 Product Overview</a:t>
            </a:r>
            <a:endParaRPr lang="en-US" dirty="0">
              <a:solidFill>
                <a:srgbClr val="505050">
                  <a:tint val="75000"/>
                </a:srgbClr>
              </a:solidFill>
            </a:endParaRPr>
          </a:p>
        </p:txBody>
      </p:sp>
      <p:sp>
        <p:nvSpPr>
          <p:cNvPr id="8" name="Slide Number Placeholder 5"/>
          <p:cNvSpPr>
            <a:spLocks noGrp="1"/>
          </p:cNvSpPr>
          <p:nvPr>
            <p:ph type="sldNum" sz="quarter" idx="4"/>
          </p:nvPr>
        </p:nvSpPr>
        <p:spPr>
          <a:xfrm>
            <a:off x="9639300" y="6623050"/>
            <a:ext cx="2797175" cy="371475"/>
          </a:xfrm>
          <a:prstGeom prst="rect">
            <a:avLst/>
          </a:prstGeom>
        </p:spPr>
        <p:txBody>
          <a:bodyPr vert="horz" lIns="182880" tIns="45720" rIns="182880" bIns="45720" rtlCol="0" anchor="ctr"/>
          <a:lstStyle>
            <a:lvl1pPr algn="r">
              <a:defRPr sz="1000">
                <a:solidFill>
                  <a:schemeClr val="tx1">
                    <a:tint val="75000"/>
                  </a:schemeClr>
                </a:solidFill>
              </a:defRPr>
            </a:lvl1pPr>
          </a:lstStyle>
          <a:p>
            <a:fld id="{6503E857-4F15-4ECA-BD4D-D22AAAB9E67A}" type="slidenum">
              <a:rPr lang="en-US" smtClean="0">
                <a:solidFill>
                  <a:srgbClr val="505050">
                    <a:tint val="75000"/>
                  </a:srgbClr>
                </a:solidFill>
              </a:rPr>
              <a:pPr/>
              <a:t>‹#›</a:t>
            </a:fld>
            <a:endParaRPr lang="en-US" dirty="0">
              <a:solidFill>
                <a:srgbClr val="505050">
                  <a:tint val="75000"/>
                </a:srgbClr>
              </a:solidFill>
            </a:endParaRPr>
          </a:p>
        </p:txBody>
      </p:sp>
    </p:spTree>
    <p:extLst>
      <p:ext uri="{BB962C8B-B14F-4D97-AF65-F5344CB8AC3E}">
        <p14:creationId xmlns:p14="http://schemas.microsoft.com/office/powerpoint/2010/main" val="3837619084"/>
      </p:ext>
    </p:extLst>
  </p:cSld>
  <p:clrMapOvr>
    <a:masterClrMapping/>
  </p:clrMapOvr>
  <p:transition>
    <p:fade/>
  </p:transition>
</p:sldLayout>
</file>

<file path=ppt/slideLayouts/slideLayout65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2"/>
          <p:cNvSpPr>
            <a:spLocks noGrp="1"/>
          </p:cNvSpPr>
          <p:nvPr>
            <p:ph type="ftr" sz="quarter" idx="3"/>
          </p:nvPr>
        </p:nvSpPr>
        <p:spPr>
          <a:xfrm>
            <a:off x="0" y="6623050"/>
            <a:ext cx="4197350" cy="371475"/>
          </a:xfrm>
          <a:prstGeom prst="rect">
            <a:avLst/>
          </a:prstGeom>
        </p:spPr>
        <p:txBody>
          <a:bodyPr vert="horz" lIns="182880" tIns="45720" rIns="182880" bIns="45720" rtlCol="0" anchor="ctr"/>
          <a:lstStyle>
            <a:lvl1pPr algn="l">
              <a:defRPr sz="1000">
                <a:solidFill>
                  <a:schemeClr val="tx1">
                    <a:tint val="75000"/>
                  </a:schemeClr>
                </a:solidFill>
              </a:defRPr>
            </a:lvl1pPr>
          </a:lstStyle>
          <a:p>
            <a:r>
              <a:rPr lang="en-US">
                <a:solidFill>
                  <a:srgbClr val="505050">
                    <a:tint val="75000"/>
                  </a:srgbClr>
                </a:solidFill>
              </a:rPr>
              <a:t>Windows 10 Product Overview</a:t>
            </a:r>
            <a:endParaRPr lang="en-US" dirty="0">
              <a:solidFill>
                <a:srgbClr val="505050">
                  <a:tint val="75000"/>
                </a:srgbClr>
              </a:solidFill>
            </a:endParaRPr>
          </a:p>
        </p:txBody>
      </p:sp>
      <p:sp>
        <p:nvSpPr>
          <p:cNvPr id="7" name="Slide Number Placeholder 5"/>
          <p:cNvSpPr>
            <a:spLocks noGrp="1"/>
          </p:cNvSpPr>
          <p:nvPr>
            <p:ph type="sldNum" sz="quarter" idx="4"/>
          </p:nvPr>
        </p:nvSpPr>
        <p:spPr>
          <a:xfrm>
            <a:off x="9639300" y="6623050"/>
            <a:ext cx="2797175" cy="371475"/>
          </a:xfrm>
          <a:prstGeom prst="rect">
            <a:avLst/>
          </a:prstGeom>
        </p:spPr>
        <p:txBody>
          <a:bodyPr vert="horz" lIns="182880" tIns="45720" rIns="182880" bIns="45720" rtlCol="0" anchor="ctr"/>
          <a:lstStyle>
            <a:lvl1pPr algn="r">
              <a:defRPr sz="1000">
                <a:solidFill>
                  <a:schemeClr val="tx1">
                    <a:tint val="75000"/>
                  </a:schemeClr>
                </a:solidFill>
              </a:defRPr>
            </a:lvl1pPr>
          </a:lstStyle>
          <a:p>
            <a:fld id="{6503E857-4F15-4ECA-BD4D-D22AAAB9E67A}" type="slidenum">
              <a:rPr lang="en-US" smtClean="0">
                <a:solidFill>
                  <a:srgbClr val="505050">
                    <a:tint val="75000"/>
                  </a:srgbClr>
                </a:solidFill>
              </a:rPr>
              <a:pPr/>
              <a:t>‹#›</a:t>
            </a:fld>
            <a:endParaRPr lang="en-US" dirty="0">
              <a:solidFill>
                <a:srgbClr val="505050">
                  <a:tint val="75000"/>
                </a:srgbClr>
              </a:solidFill>
            </a:endParaRPr>
          </a:p>
        </p:txBody>
      </p:sp>
    </p:spTree>
    <p:extLst>
      <p:ext uri="{BB962C8B-B14F-4D97-AF65-F5344CB8AC3E}">
        <p14:creationId xmlns:p14="http://schemas.microsoft.com/office/powerpoint/2010/main" val="51577958"/>
      </p:ext>
    </p:extLst>
  </p:cSld>
  <p:clrMapOvr>
    <a:masterClrMapping/>
  </p:clrMapOvr>
  <p:transition>
    <p:fade/>
  </p:transition>
</p:sldLayout>
</file>

<file path=ppt/slideLayouts/slideLayout653.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2"/>
          <p:cNvSpPr>
            <a:spLocks noGrp="1"/>
          </p:cNvSpPr>
          <p:nvPr>
            <p:ph type="ftr" sz="quarter" idx="3"/>
          </p:nvPr>
        </p:nvSpPr>
        <p:spPr>
          <a:xfrm>
            <a:off x="0" y="6623050"/>
            <a:ext cx="4197350" cy="371475"/>
          </a:xfrm>
          <a:prstGeom prst="rect">
            <a:avLst/>
          </a:prstGeom>
        </p:spPr>
        <p:txBody>
          <a:bodyPr vert="horz" lIns="182880" tIns="45720" rIns="182880" bIns="45720" rtlCol="0" anchor="ctr"/>
          <a:lstStyle>
            <a:lvl1pPr algn="l">
              <a:defRPr sz="1000">
                <a:solidFill>
                  <a:schemeClr val="tx1">
                    <a:tint val="75000"/>
                  </a:schemeClr>
                </a:solidFill>
              </a:defRPr>
            </a:lvl1pPr>
          </a:lstStyle>
          <a:p>
            <a:r>
              <a:rPr lang="en-US">
                <a:solidFill>
                  <a:srgbClr val="505050">
                    <a:tint val="75000"/>
                  </a:srgbClr>
                </a:solidFill>
              </a:rPr>
              <a:t>Windows 10 Product Overview</a:t>
            </a:r>
            <a:endParaRPr lang="en-US" dirty="0">
              <a:solidFill>
                <a:srgbClr val="505050">
                  <a:tint val="75000"/>
                </a:srgbClr>
              </a:solidFill>
            </a:endParaRPr>
          </a:p>
        </p:txBody>
      </p:sp>
      <p:sp>
        <p:nvSpPr>
          <p:cNvPr id="7" name="Slide Number Placeholder 5"/>
          <p:cNvSpPr>
            <a:spLocks noGrp="1"/>
          </p:cNvSpPr>
          <p:nvPr>
            <p:ph type="sldNum" sz="quarter" idx="4"/>
          </p:nvPr>
        </p:nvSpPr>
        <p:spPr>
          <a:xfrm>
            <a:off x="9639300" y="6623050"/>
            <a:ext cx="2797175" cy="371475"/>
          </a:xfrm>
          <a:prstGeom prst="rect">
            <a:avLst/>
          </a:prstGeom>
        </p:spPr>
        <p:txBody>
          <a:bodyPr vert="horz" lIns="182880" tIns="45720" rIns="182880" bIns="45720" rtlCol="0" anchor="ctr"/>
          <a:lstStyle>
            <a:lvl1pPr algn="r">
              <a:defRPr sz="1000">
                <a:solidFill>
                  <a:schemeClr val="tx1">
                    <a:tint val="75000"/>
                  </a:schemeClr>
                </a:solidFill>
              </a:defRPr>
            </a:lvl1pPr>
          </a:lstStyle>
          <a:p>
            <a:fld id="{6503E857-4F15-4ECA-BD4D-D22AAAB9E67A}" type="slidenum">
              <a:rPr lang="en-US" smtClean="0">
                <a:solidFill>
                  <a:srgbClr val="505050">
                    <a:tint val="75000"/>
                  </a:srgbClr>
                </a:solidFill>
              </a:rPr>
              <a:pPr/>
              <a:t>‹#›</a:t>
            </a:fld>
            <a:endParaRPr lang="en-US" dirty="0">
              <a:solidFill>
                <a:srgbClr val="505050">
                  <a:tint val="75000"/>
                </a:srgbClr>
              </a:solidFill>
            </a:endParaRPr>
          </a:p>
        </p:txBody>
      </p:sp>
    </p:spTree>
    <p:extLst>
      <p:ext uri="{BB962C8B-B14F-4D97-AF65-F5344CB8AC3E}">
        <p14:creationId xmlns:p14="http://schemas.microsoft.com/office/powerpoint/2010/main" val="2272028003"/>
      </p:ext>
    </p:extLst>
  </p:cSld>
  <p:clrMapOvr>
    <a:masterClrMapping/>
  </p:clrMapOvr>
  <p:transition>
    <p:fade/>
  </p:transition>
</p:sldLayout>
</file>

<file path=ppt/slideLayouts/slideLayout65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2"/>
          <p:cNvSpPr>
            <a:spLocks noGrp="1"/>
          </p:cNvSpPr>
          <p:nvPr>
            <p:ph type="ftr" sz="quarter" idx="3"/>
          </p:nvPr>
        </p:nvSpPr>
        <p:spPr>
          <a:xfrm>
            <a:off x="0" y="6623050"/>
            <a:ext cx="4197350" cy="371475"/>
          </a:xfrm>
          <a:prstGeom prst="rect">
            <a:avLst/>
          </a:prstGeom>
        </p:spPr>
        <p:txBody>
          <a:bodyPr vert="horz" lIns="182880" tIns="45720" rIns="182880" bIns="45720" rtlCol="0" anchor="ctr"/>
          <a:lstStyle>
            <a:lvl1pPr algn="l">
              <a:defRPr sz="1000">
                <a:solidFill>
                  <a:schemeClr val="tx1">
                    <a:tint val="75000"/>
                  </a:schemeClr>
                </a:solidFill>
              </a:defRPr>
            </a:lvl1pPr>
          </a:lstStyle>
          <a:p>
            <a:r>
              <a:rPr lang="en-US">
                <a:solidFill>
                  <a:srgbClr val="505050">
                    <a:tint val="75000"/>
                  </a:srgbClr>
                </a:solidFill>
              </a:rPr>
              <a:t>Windows 10 Product Overview</a:t>
            </a:r>
            <a:endParaRPr lang="en-US" dirty="0">
              <a:solidFill>
                <a:srgbClr val="505050">
                  <a:tint val="75000"/>
                </a:srgbClr>
              </a:solidFill>
            </a:endParaRPr>
          </a:p>
        </p:txBody>
      </p:sp>
      <p:sp>
        <p:nvSpPr>
          <p:cNvPr id="7" name="Slide Number Placeholder 5"/>
          <p:cNvSpPr>
            <a:spLocks noGrp="1"/>
          </p:cNvSpPr>
          <p:nvPr>
            <p:ph type="sldNum" sz="quarter" idx="4"/>
          </p:nvPr>
        </p:nvSpPr>
        <p:spPr>
          <a:xfrm>
            <a:off x="9639300" y="6623050"/>
            <a:ext cx="2797175" cy="371475"/>
          </a:xfrm>
          <a:prstGeom prst="rect">
            <a:avLst/>
          </a:prstGeom>
        </p:spPr>
        <p:txBody>
          <a:bodyPr vert="horz" lIns="182880" tIns="45720" rIns="182880" bIns="45720" rtlCol="0" anchor="ctr"/>
          <a:lstStyle>
            <a:lvl1pPr algn="r">
              <a:defRPr sz="1000">
                <a:solidFill>
                  <a:schemeClr val="tx1">
                    <a:tint val="75000"/>
                  </a:schemeClr>
                </a:solidFill>
              </a:defRPr>
            </a:lvl1pPr>
          </a:lstStyle>
          <a:p>
            <a:fld id="{6503E857-4F15-4ECA-BD4D-D22AAAB9E67A}" type="slidenum">
              <a:rPr lang="en-US" smtClean="0">
                <a:solidFill>
                  <a:srgbClr val="505050">
                    <a:tint val="75000"/>
                  </a:srgbClr>
                </a:solidFill>
              </a:rPr>
              <a:pPr/>
              <a:t>‹#›</a:t>
            </a:fld>
            <a:endParaRPr lang="en-US" dirty="0">
              <a:solidFill>
                <a:srgbClr val="505050">
                  <a:tint val="75000"/>
                </a:srgbClr>
              </a:solidFill>
            </a:endParaRPr>
          </a:p>
        </p:txBody>
      </p:sp>
    </p:spTree>
    <p:extLst>
      <p:ext uri="{BB962C8B-B14F-4D97-AF65-F5344CB8AC3E}">
        <p14:creationId xmlns:p14="http://schemas.microsoft.com/office/powerpoint/2010/main" val="858888065"/>
      </p:ext>
    </p:extLst>
  </p:cSld>
  <p:clrMapOvr>
    <a:masterClrMapping/>
  </p:clrMapOvr>
  <p:transition>
    <p:fade/>
  </p:transition>
</p:sldLayout>
</file>

<file path=ppt/slideLayouts/slideLayout65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Footer Placeholder 2"/>
          <p:cNvSpPr>
            <a:spLocks noGrp="1"/>
          </p:cNvSpPr>
          <p:nvPr>
            <p:ph type="ftr" sz="quarter" idx="3"/>
          </p:nvPr>
        </p:nvSpPr>
        <p:spPr>
          <a:xfrm>
            <a:off x="0" y="6623050"/>
            <a:ext cx="4197350" cy="371475"/>
          </a:xfrm>
          <a:prstGeom prst="rect">
            <a:avLst/>
          </a:prstGeom>
        </p:spPr>
        <p:txBody>
          <a:bodyPr vert="horz" lIns="182880" tIns="45720" rIns="182880" bIns="45720" rtlCol="0" anchor="ctr"/>
          <a:lstStyle>
            <a:lvl1pPr algn="l">
              <a:defRPr sz="1000">
                <a:solidFill>
                  <a:schemeClr val="tx1">
                    <a:tint val="75000"/>
                  </a:schemeClr>
                </a:solidFill>
              </a:defRPr>
            </a:lvl1pPr>
          </a:lstStyle>
          <a:p>
            <a:r>
              <a:rPr lang="en-US">
                <a:solidFill>
                  <a:srgbClr val="505050">
                    <a:tint val="75000"/>
                  </a:srgbClr>
                </a:solidFill>
              </a:rPr>
              <a:t>Windows 10 Product Overview</a:t>
            </a:r>
            <a:endParaRPr lang="en-US" dirty="0">
              <a:solidFill>
                <a:srgbClr val="505050">
                  <a:tint val="75000"/>
                </a:srgbClr>
              </a:solidFill>
            </a:endParaRPr>
          </a:p>
        </p:txBody>
      </p:sp>
      <p:sp>
        <p:nvSpPr>
          <p:cNvPr id="4" name="Slide Number Placeholder 5"/>
          <p:cNvSpPr>
            <a:spLocks noGrp="1"/>
          </p:cNvSpPr>
          <p:nvPr>
            <p:ph type="sldNum" sz="quarter" idx="4"/>
          </p:nvPr>
        </p:nvSpPr>
        <p:spPr>
          <a:xfrm>
            <a:off x="9639300" y="6623050"/>
            <a:ext cx="2797175" cy="371475"/>
          </a:xfrm>
          <a:prstGeom prst="rect">
            <a:avLst/>
          </a:prstGeom>
        </p:spPr>
        <p:txBody>
          <a:bodyPr vert="horz" lIns="182880" tIns="45720" rIns="182880" bIns="45720" rtlCol="0" anchor="ctr"/>
          <a:lstStyle>
            <a:lvl1pPr algn="r">
              <a:defRPr sz="1000">
                <a:solidFill>
                  <a:schemeClr val="tx1">
                    <a:tint val="75000"/>
                  </a:schemeClr>
                </a:solidFill>
              </a:defRPr>
            </a:lvl1pPr>
          </a:lstStyle>
          <a:p>
            <a:fld id="{6503E857-4F15-4ECA-BD4D-D22AAAB9E67A}" type="slidenum">
              <a:rPr lang="en-US" smtClean="0">
                <a:solidFill>
                  <a:srgbClr val="505050">
                    <a:tint val="75000"/>
                  </a:srgbClr>
                </a:solidFill>
              </a:rPr>
              <a:pPr/>
              <a:t>‹#›</a:t>
            </a:fld>
            <a:endParaRPr lang="en-US" dirty="0">
              <a:solidFill>
                <a:srgbClr val="505050">
                  <a:tint val="75000"/>
                </a:srgbClr>
              </a:solidFill>
            </a:endParaRPr>
          </a:p>
        </p:txBody>
      </p:sp>
    </p:spTree>
    <p:extLst>
      <p:ext uri="{BB962C8B-B14F-4D97-AF65-F5344CB8AC3E}">
        <p14:creationId xmlns:p14="http://schemas.microsoft.com/office/powerpoint/2010/main" val="496365855"/>
      </p:ext>
    </p:extLst>
  </p:cSld>
  <p:clrMapOvr>
    <a:masterClrMapping/>
  </p:clrMapOvr>
  <p:transition>
    <p:fade/>
  </p:transition>
</p:sldLayout>
</file>

<file path=ppt/slideLayouts/slideLayout656.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bg1"/>
                    </a:gs>
                    <a:gs pos="100000">
                      <a:schemeClr val="bg1"/>
                    </a:gs>
                  </a:gsLst>
                  <a:lin ang="5400000" scaled="0"/>
                </a:gradFill>
              </a:defRPr>
            </a:lvl1pPr>
          </a:lstStyle>
          <a:p>
            <a:r>
              <a:rPr lang="en-US" dirty="0"/>
              <a:t>Click to edit Master title style</a:t>
            </a:r>
          </a:p>
        </p:txBody>
      </p:sp>
      <p:sp>
        <p:nvSpPr>
          <p:cNvPr id="3" name="Footer Placeholder 2"/>
          <p:cNvSpPr>
            <a:spLocks noGrp="1"/>
          </p:cNvSpPr>
          <p:nvPr>
            <p:ph type="ftr" sz="quarter" idx="3"/>
          </p:nvPr>
        </p:nvSpPr>
        <p:spPr>
          <a:xfrm>
            <a:off x="0" y="6623050"/>
            <a:ext cx="4197350" cy="371475"/>
          </a:xfrm>
          <a:prstGeom prst="rect">
            <a:avLst/>
          </a:prstGeom>
        </p:spPr>
        <p:txBody>
          <a:bodyPr vert="horz" lIns="182880" tIns="45720" rIns="182880" bIns="45720" rtlCol="0" anchor="ctr"/>
          <a:lstStyle>
            <a:lvl1pPr algn="l">
              <a:defRPr sz="1000">
                <a:solidFill>
                  <a:schemeClr val="bg1"/>
                </a:solidFill>
              </a:defRPr>
            </a:lvl1pPr>
          </a:lstStyle>
          <a:p>
            <a:r>
              <a:rPr lang="en-US">
                <a:solidFill>
                  <a:srgbClr val="FFFFFF"/>
                </a:solidFill>
              </a:rPr>
              <a:t>Windows 10 Product Overview</a:t>
            </a:r>
            <a:endParaRPr lang="en-US" dirty="0">
              <a:solidFill>
                <a:srgbClr val="FFFFFF"/>
              </a:solidFill>
            </a:endParaRPr>
          </a:p>
        </p:txBody>
      </p:sp>
      <p:sp>
        <p:nvSpPr>
          <p:cNvPr id="4" name="Slide Number Placeholder 5"/>
          <p:cNvSpPr>
            <a:spLocks noGrp="1"/>
          </p:cNvSpPr>
          <p:nvPr>
            <p:ph type="sldNum" sz="quarter" idx="4"/>
          </p:nvPr>
        </p:nvSpPr>
        <p:spPr>
          <a:xfrm>
            <a:off x="9639300" y="6623050"/>
            <a:ext cx="2797175" cy="371475"/>
          </a:xfrm>
          <a:prstGeom prst="rect">
            <a:avLst/>
          </a:prstGeom>
        </p:spPr>
        <p:txBody>
          <a:bodyPr vert="horz" lIns="182880" tIns="45720" rIns="182880" bIns="45720" rtlCol="0" anchor="ctr"/>
          <a:lstStyle>
            <a:lvl1pPr algn="r">
              <a:defRPr sz="1000">
                <a:solidFill>
                  <a:schemeClr val="bg1"/>
                </a:solidFill>
              </a:defRPr>
            </a:lvl1pPr>
          </a:lstStyle>
          <a:p>
            <a:fld id="{6503E857-4F15-4ECA-BD4D-D22AAAB9E67A}" type="slidenum">
              <a:rPr lang="en-US" smtClean="0">
                <a:solidFill>
                  <a:srgbClr val="FFFFFF"/>
                </a:solidFill>
              </a:rPr>
              <a:pPr/>
              <a:t>‹#›</a:t>
            </a:fld>
            <a:endParaRPr lang="en-US" dirty="0">
              <a:solidFill>
                <a:srgbClr val="FFFFFF"/>
              </a:solidFill>
            </a:endParaRPr>
          </a:p>
        </p:txBody>
      </p:sp>
    </p:spTree>
    <p:extLst>
      <p:ext uri="{BB962C8B-B14F-4D97-AF65-F5344CB8AC3E}">
        <p14:creationId xmlns:p14="http://schemas.microsoft.com/office/powerpoint/2010/main" val="572466771"/>
      </p:ext>
    </p:extLst>
  </p:cSld>
  <p:clrMapOvr>
    <a:masterClrMapping/>
  </p:clrMapOvr>
  <p:transition>
    <p:fade/>
  </p:transition>
</p:sldLayout>
</file>

<file path=ppt/slideLayouts/slideLayout657.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3" name="Footer Placeholder 2"/>
          <p:cNvSpPr>
            <a:spLocks noGrp="1"/>
          </p:cNvSpPr>
          <p:nvPr>
            <p:ph type="ftr" sz="quarter" idx="13"/>
          </p:nvPr>
        </p:nvSpPr>
        <p:spPr/>
        <p:txBody>
          <a:bodyPr/>
          <a:lstStyle/>
          <a:p>
            <a:r>
              <a:rPr lang="en-US">
                <a:solidFill>
                  <a:srgbClr val="FFFFFF">
                    <a:tint val="75000"/>
                  </a:srgbClr>
                </a:solidFill>
              </a:rPr>
              <a:t>Windows 10 Product Overview</a:t>
            </a:r>
            <a:endParaRPr lang="en-US" dirty="0">
              <a:solidFill>
                <a:srgbClr val="FFFFFF">
                  <a:tint val="75000"/>
                </a:srgbClr>
              </a:solidFill>
            </a:endParaRPr>
          </a:p>
        </p:txBody>
      </p:sp>
      <p:sp>
        <p:nvSpPr>
          <p:cNvPr id="4" name="Slide Number Placeholder 3"/>
          <p:cNvSpPr>
            <a:spLocks noGrp="1"/>
          </p:cNvSpPr>
          <p:nvPr>
            <p:ph type="sldNum" sz="quarter" idx="14"/>
          </p:nvPr>
        </p:nvSpPr>
        <p:spPr/>
        <p:txBody>
          <a:bodyPr/>
          <a:lstStyle/>
          <a:p>
            <a:fld id="{6503E857-4F15-4ECA-BD4D-D22AAAB9E67A}" type="slidenum">
              <a:rPr lang="en-US" smtClean="0">
                <a:solidFill>
                  <a:srgbClr val="FFFFFF">
                    <a:tint val="75000"/>
                  </a:srgbClr>
                </a:solidFill>
              </a:rPr>
              <a:pPr/>
              <a:t>‹#›</a:t>
            </a:fld>
            <a:endParaRPr lang="en-US" dirty="0">
              <a:solidFill>
                <a:srgbClr val="FFFFFF">
                  <a:tint val="75000"/>
                </a:srgbClr>
              </a:solidFill>
            </a:endParaRPr>
          </a:p>
        </p:txBody>
      </p:sp>
    </p:spTree>
    <p:extLst>
      <p:ext uri="{BB962C8B-B14F-4D97-AF65-F5344CB8AC3E}">
        <p14:creationId xmlns:p14="http://schemas.microsoft.com/office/powerpoint/2010/main" val="35185866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58.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3" name="Footer Placeholder 2"/>
          <p:cNvSpPr>
            <a:spLocks noGrp="1"/>
          </p:cNvSpPr>
          <p:nvPr>
            <p:ph type="ftr" sz="quarter" idx="10"/>
          </p:nvPr>
        </p:nvSpPr>
        <p:spPr/>
        <p:txBody>
          <a:bodyPr/>
          <a:lstStyle/>
          <a:p>
            <a:r>
              <a:rPr lang="en-US">
                <a:solidFill>
                  <a:srgbClr val="FFFFFF">
                    <a:tint val="75000"/>
                  </a:srgbClr>
                </a:solidFill>
              </a:rPr>
              <a:t>Windows 10 Product Overview</a:t>
            </a:r>
            <a:endParaRPr lang="en-US" dirty="0">
              <a:solidFill>
                <a:srgbClr val="FFFFFF">
                  <a:tint val="75000"/>
                </a:srgbClr>
              </a:solidFill>
            </a:endParaRPr>
          </a:p>
        </p:txBody>
      </p:sp>
      <p:sp>
        <p:nvSpPr>
          <p:cNvPr id="4" name="Slide Number Placeholder 3"/>
          <p:cNvSpPr>
            <a:spLocks noGrp="1"/>
          </p:cNvSpPr>
          <p:nvPr>
            <p:ph type="sldNum" sz="quarter" idx="11"/>
          </p:nvPr>
        </p:nvSpPr>
        <p:spPr/>
        <p:txBody>
          <a:bodyPr/>
          <a:lstStyle/>
          <a:p>
            <a:fld id="{6503E857-4F15-4ECA-BD4D-D22AAAB9E67A}" type="slidenum">
              <a:rPr lang="en-US" smtClean="0">
                <a:solidFill>
                  <a:srgbClr val="FFFFFF">
                    <a:tint val="75000"/>
                  </a:srgbClr>
                </a:solidFill>
              </a:rPr>
              <a:pPr/>
              <a:t>‹#›</a:t>
            </a:fld>
            <a:endParaRPr lang="en-US" dirty="0">
              <a:solidFill>
                <a:srgbClr val="FFFFFF">
                  <a:tint val="75000"/>
                </a:srgbClr>
              </a:solidFill>
            </a:endParaRPr>
          </a:p>
        </p:txBody>
      </p:sp>
    </p:spTree>
    <p:extLst>
      <p:ext uri="{BB962C8B-B14F-4D97-AF65-F5344CB8AC3E}">
        <p14:creationId xmlns:p14="http://schemas.microsoft.com/office/powerpoint/2010/main" val="29104644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59.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accent1"/>
                    </a:gs>
                    <a:gs pos="0">
                      <a:schemeClr val="accent1"/>
                    </a:gs>
                  </a:gsLst>
                  <a:lin ang="5400000" scaled="0"/>
                </a:gradFill>
              </a:defRPr>
            </a:lvl1pPr>
          </a:lstStyle>
          <a:p>
            <a:r>
              <a:rPr lang="en-US" dirty="0"/>
              <a:t>Section title</a:t>
            </a:r>
          </a:p>
        </p:txBody>
      </p:sp>
      <p:sp>
        <p:nvSpPr>
          <p:cNvPr id="3" name="Footer Placeholder 2"/>
          <p:cNvSpPr>
            <a:spLocks noGrp="1"/>
          </p:cNvSpPr>
          <p:nvPr>
            <p:ph type="ftr" sz="quarter" idx="10"/>
          </p:nvPr>
        </p:nvSpPr>
        <p:spPr/>
        <p:txBody>
          <a:bodyPr/>
          <a:lstStyle/>
          <a:p>
            <a:r>
              <a:rPr lang="en-US">
                <a:solidFill>
                  <a:srgbClr val="505050">
                    <a:tint val="75000"/>
                  </a:srgbClr>
                </a:solidFill>
              </a:rPr>
              <a:t>Windows 10 Product Overview</a:t>
            </a:r>
            <a:endParaRPr lang="en-US" dirty="0">
              <a:solidFill>
                <a:srgbClr val="505050">
                  <a:tint val="75000"/>
                </a:srgbClr>
              </a:solidFill>
            </a:endParaRPr>
          </a:p>
        </p:txBody>
      </p:sp>
      <p:sp>
        <p:nvSpPr>
          <p:cNvPr id="4" name="Slide Number Placeholder 3"/>
          <p:cNvSpPr>
            <a:spLocks noGrp="1"/>
          </p:cNvSpPr>
          <p:nvPr>
            <p:ph type="sldNum" sz="quarter" idx="11"/>
          </p:nvPr>
        </p:nvSpPr>
        <p:spPr/>
        <p:txBody>
          <a:bodyPr/>
          <a:lstStyle/>
          <a:p>
            <a:fld id="{6503E857-4F15-4ECA-BD4D-D22AAAB9E67A}" type="slidenum">
              <a:rPr lang="en-US" smtClean="0">
                <a:solidFill>
                  <a:srgbClr val="505050">
                    <a:tint val="75000"/>
                  </a:srgbClr>
                </a:solidFill>
              </a:rPr>
              <a:pPr/>
              <a:t>‹#›</a:t>
            </a:fld>
            <a:endParaRPr lang="en-US" dirty="0">
              <a:solidFill>
                <a:srgbClr val="505050">
                  <a:tint val="75000"/>
                </a:srgbClr>
              </a:solidFill>
            </a:endParaRPr>
          </a:p>
        </p:txBody>
      </p:sp>
    </p:spTree>
    <p:extLst>
      <p:ext uri="{BB962C8B-B14F-4D97-AF65-F5344CB8AC3E}">
        <p14:creationId xmlns:p14="http://schemas.microsoft.com/office/powerpoint/2010/main" val="2613343058"/>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3" tIns="46633" rIns="46633" bIns="46633" numCol="1" spcCol="0" rtlCol="0" fromWordArt="0" anchor="ctr" anchorCtr="0" forceAA="0" compatLnSpc="1">
            <a:prstTxWarp prst="textNoShape">
              <a:avLst/>
            </a:prstTxWarp>
            <a:noAutofit/>
          </a:bodyPr>
          <a:lstStyle/>
          <a:p>
            <a:pPr marL="0" marR="0" lvl="0" indent="0" algn="ctr" defTabSz="93236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74641" y="1221158"/>
            <a:ext cx="11887198" cy="2062521"/>
          </a:xfrm>
        </p:spPr>
        <p:txBody>
          <a:bodyPr/>
          <a:lstStyle>
            <a:lvl1pPr marL="0" indent="0">
              <a:buNone/>
              <a:defRPr sz="32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1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54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6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87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16990790"/>
      </p:ext>
    </p:extLst>
  </p:cSld>
  <p:clrMapOvr>
    <a:masterClrMapping/>
  </p:clrMapOvr>
  <p:transition>
    <p:fade/>
  </p:transition>
</p:sldLayout>
</file>

<file path=ppt/slideLayouts/slideLayout660.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
        <p:nvSpPr>
          <p:cNvPr id="3" name="Footer Placeholder 2"/>
          <p:cNvSpPr>
            <a:spLocks noGrp="1"/>
          </p:cNvSpPr>
          <p:nvPr>
            <p:ph type="ftr" sz="quarter" idx="10"/>
          </p:nvPr>
        </p:nvSpPr>
        <p:spPr/>
        <p:txBody>
          <a:bodyPr/>
          <a:lstStyle/>
          <a:p>
            <a:r>
              <a:rPr lang="en-US">
                <a:solidFill>
                  <a:srgbClr val="FFFFFF">
                    <a:tint val="75000"/>
                  </a:srgbClr>
                </a:solidFill>
              </a:rPr>
              <a:t>Windows 10 Product Overview</a:t>
            </a:r>
            <a:endParaRPr lang="en-US" dirty="0">
              <a:solidFill>
                <a:srgbClr val="FFFFFF">
                  <a:tint val="75000"/>
                </a:srgbClr>
              </a:solidFill>
            </a:endParaRPr>
          </a:p>
        </p:txBody>
      </p:sp>
      <p:sp>
        <p:nvSpPr>
          <p:cNvPr id="4" name="Slide Number Placeholder 3"/>
          <p:cNvSpPr>
            <a:spLocks noGrp="1"/>
          </p:cNvSpPr>
          <p:nvPr>
            <p:ph type="sldNum" sz="quarter" idx="11"/>
          </p:nvPr>
        </p:nvSpPr>
        <p:spPr/>
        <p:txBody>
          <a:bodyPr/>
          <a:lstStyle/>
          <a:p>
            <a:fld id="{6503E857-4F15-4ECA-BD4D-D22AAAB9E67A}" type="slidenum">
              <a:rPr lang="en-US" smtClean="0">
                <a:solidFill>
                  <a:srgbClr val="FFFFFF">
                    <a:tint val="75000"/>
                  </a:srgbClr>
                </a:solidFill>
              </a:rPr>
              <a:pPr/>
              <a:t>‹#›</a:t>
            </a:fld>
            <a:endParaRPr lang="en-US" dirty="0">
              <a:solidFill>
                <a:srgbClr val="FFFFFF">
                  <a:tint val="75000"/>
                </a:srgbClr>
              </a:solidFill>
            </a:endParaRPr>
          </a:p>
        </p:txBody>
      </p:sp>
    </p:spTree>
    <p:extLst>
      <p:ext uri="{BB962C8B-B14F-4D97-AF65-F5344CB8AC3E}">
        <p14:creationId xmlns:p14="http://schemas.microsoft.com/office/powerpoint/2010/main" val="27536231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61.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
        <p:nvSpPr>
          <p:cNvPr id="3" name="Footer Placeholder 2"/>
          <p:cNvSpPr>
            <a:spLocks noGrp="1"/>
          </p:cNvSpPr>
          <p:nvPr>
            <p:ph type="ftr" sz="quarter" idx="10"/>
          </p:nvPr>
        </p:nvSpPr>
        <p:spPr/>
        <p:txBody>
          <a:bodyPr/>
          <a:lstStyle/>
          <a:p>
            <a:r>
              <a:rPr lang="en-US">
                <a:solidFill>
                  <a:srgbClr val="FFFFFF">
                    <a:tint val="75000"/>
                  </a:srgbClr>
                </a:solidFill>
              </a:rPr>
              <a:t>Windows 10 Product Overview</a:t>
            </a:r>
            <a:endParaRPr lang="en-US" dirty="0">
              <a:solidFill>
                <a:srgbClr val="FFFFFF">
                  <a:tint val="75000"/>
                </a:srgbClr>
              </a:solidFill>
            </a:endParaRPr>
          </a:p>
        </p:txBody>
      </p:sp>
      <p:sp>
        <p:nvSpPr>
          <p:cNvPr id="4" name="Slide Number Placeholder 3"/>
          <p:cNvSpPr>
            <a:spLocks noGrp="1"/>
          </p:cNvSpPr>
          <p:nvPr>
            <p:ph type="sldNum" sz="quarter" idx="11"/>
          </p:nvPr>
        </p:nvSpPr>
        <p:spPr/>
        <p:txBody>
          <a:bodyPr/>
          <a:lstStyle/>
          <a:p>
            <a:fld id="{6503E857-4F15-4ECA-BD4D-D22AAAB9E67A}" type="slidenum">
              <a:rPr lang="en-US" smtClean="0">
                <a:solidFill>
                  <a:srgbClr val="FFFFFF">
                    <a:tint val="75000"/>
                  </a:srgbClr>
                </a:solidFill>
              </a:rPr>
              <a:pPr/>
              <a:t>‹#›</a:t>
            </a:fld>
            <a:endParaRPr lang="en-US" dirty="0">
              <a:solidFill>
                <a:srgbClr val="FFFFFF">
                  <a:tint val="75000"/>
                </a:srgbClr>
              </a:solidFill>
            </a:endParaRPr>
          </a:p>
        </p:txBody>
      </p:sp>
    </p:spTree>
    <p:extLst>
      <p:ext uri="{BB962C8B-B14F-4D97-AF65-F5344CB8AC3E}">
        <p14:creationId xmlns:p14="http://schemas.microsoft.com/office/powerpoint/2010/main" val="40906163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62.xml><?xml version="1.0" encoding="utf-8"?>
<p:sldLayout xmlns:a="http://schemas.openxmlformats.org/drawingml/2006/main" xmlns:r="http://schemas.openxmlformats.org/officeDocument/2006/relationships" xmlns:p="http://schemas.openxmlformats.org/presentationml/2006/main" preserve="1" userDrawn="1">
  <p:cSld name="1_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11347"/>
            <a:ext cx="11887200" cy="1181862"/>
          </a:xfrm>
          <a:noFill/>
        </p:spPr>
        <p:txBody>
          <a:bodyPr tIns="91440" bIns="91440" anchor="t" anchorCtr="0">
            <a:spAutoFit/>
          </a:bodyPr>
          <a:lstStyle>
            <a:lvl1pPr>
              <a:defRPr sz="7200" b="1" spc="-100" baseline="0">
                <a:gradFill>
                  <a:gsLst>
                    <a:gs pos="100000">
                      <a:schemeClr val="tx1"/>
                    </a:gs>
                    <a:gs pos="0">
                      <a:schemeClr val="tx1"/>
                    </a:gs>
                  </a:gsLst>
                  <a:lin ang="5400000" scaled="0"/>
                </a:gradFill>
                <a:latin typeface="Segoe Pro" panose="020B0502040504020203" pitchFamily="34" charset="0"/>
                <a:cs typeface="Segoe UI Semilight" panose="020B0402040204020203" pitchFamily="34" charset="0"/>
              </a:defRPr>
            </a:lvl1pPr>
          </a:lstStyle>
          <a:p>
            <a:r>
              <a:rPr lang="en-US" dirty="0"/>
              <a:t>Section title</a:t>
            </a:r>
          </a:p>
        </p:txBody>
      </p:sp>
      <p:sp>
        <p:nvSpPr>
          <p:cNvPr id="4" name="Content Placeholder 3"/>
          <p:cNvSpPr>
            <a:spLocks noGrp="1"/>
          </p:cNvSpPr>
          <p:nvPr>
            <p:ph sz="quarter" idx="10"/>
          </p:nvPr>
        </p:nvSpPr>
        <p:spPr>
          <a:xfrm>
            <a:off x="274638" y="2486610"/>
            <a:ext cx="11887200" cy="433965"/>
          </a:xfrm>
        </p:spPr>
        <p:txBody>
          <a:bodyPr lIns="182880" rIns="182880"/>
          <a:lstStyle>
            <a:lvl1pPr marL="0" indent="0" algn="l" defTabSz="914377" rtl="0" eaLnBrk="1" latinLnBrk="0" hangingPunct="1">
              <a:lnSpc>
                <a:spcPct val="90000"/>
              </a:lnSpc>
              <a:buNone/>
              <a:defRPr lang="en-US" sz="1800" kern="1200" spc="-40" baseline="0" dirty="0" smtClean="0">
                <a:gradFill>
                  <a:gsLst>
                    <a:gs pos="5556">
                      <a:prstClr val="white"/>
                    </a:gs>
                    <a:gs pos="27000">
                      <a:prstClr val="white"/>
                    </a:gs>
                  </a:gsLst>
                  <a:lin ang="0" scaled="0"/>
                </a:gradFill>
                <a:latin typeface="+mn-lt"/>
                <a:ea typeface="+mn-ea"/>
                <a:cs typeface="Segoe UI" panose="020B0502040204020203" pitchFamily="34" charset="0"/>
              </a:defRPr>
            </a:lvl1pPr>
            <a:lvl2pPr marL="0" indent="0" algn="l" defTabSz="914377" rtl="0" eaLnBrk="1" latinLnBrk="0" hangingPunct="1">
              <a:lnSpc>
                <a:spcPct val="90000"/>
              </a:lnSpc>
              <a:buNone/>
              <a:defRPr lang="en-US" sz="1800" kern="1200" spc="-100" dirty="0" smtClean="0">
                <a:gradFill>
                  <a:gsLst>
                    <a:gs pos="5556">
                      <a:prstClr val="white"/>
                    </a:gs>
                    <a:gs pos="27000">
                      <a:prstClr val="white"/>
                    </a:gs>
                  </a:gsLst>
                  <a:lin ang="0" scaled="0"/>
                </a:gradFill>
                <a:latin typeface="+mn-lt"/>
                <a:ea typeface="+mn-ea"/>
                <a:cs typeface="Segoe UI" panose="020B0502040204020203" pitchFamily="34" charset="0"/>
              </a:defRPr>
            </a:lvl2pPr>
            <a:lvl3pPr marL="0" indent="0" algn="l" defTabSz="914377" rtl="0" eaLnBrk="1" latinLnBrk="0" hangingPunct="1">
              <a:lnSpc>
                <a:spcPct val="90000"/>
              </a:lnSpc>
              <a:buNone/>
              <a:defRPr lang="en-US" sz="1800" kern="1200" spc="-100" dirty="0" smtClean="0">
                <a:gradFill>
                  <a:gsLst>
                    <a:gs pos="5556">
                      <a:prstClr val="white"/>
                    </a:gs>
                    <a:gs pos="27000">
                      <a:prstClr val="white"/>
                    </a:gs>
                  </a:gsLst>
                  <a:lin ang="0" scaled="0"/>
                </a:gradFill>
                <a:latin typeface="+mn-lt"/>
                <a:ea typeface="+mn-ea"/>
                <a:cs typeface="Segoe UI" panose="020B0502040204020203" pitchFamily="34" charset="0"/>
              </a:defRPr>
            </a:lvl3pPr>
            <a:lvl4pPr marL="0" indent="0" algn="l" defTabSz="914377" rtl="0" eaLnBrk="1" latinLnBrk="0" hangingPunct="1">
              <a:lnSpc>
                <a:spcPct val="90000"/>
              </a:lnSpc>
              <a:buNone/>
              <a:defRPr lang="en-US" sz="1800" kern="1200" spc="-100" dirty="0" smtClean="0">
                <a:gradFill>
                  <a:gsLst>
                    <a:gs pos="5556">
                      <a:prstClr val="white"/>
                    </a:gs>
                    <a:gs pos="27000">
                      <a:prstClr val="white"/>
                    </a:gs>
                  </a:gsLst>
                  <a:lin ang="0" scaled="0"/>
                </a:gradFill>
                <a:latin typeface="+mn-lt"/>
                <a:ea typeface="+mn-ea"/>
                <a:cs typeface="Segoe UI" panose="020B0502040204020203" pitchFamily="34" charset="0"/>
              </a:defRPr>
            </a:lvl4pPr>
            <a:lvl5pPr marL="0" indent="0" algn="l" defTabSz="914377" rtl="0" eaLnBrk="1" latinLnBrk="0" hangingPunct="1">
              <a:lnSpc>
                <a:spcPct val="90000"/>
              </a:lnSpc>
              <a:buNone/>
              <a:defRPr lang="en-US" sz="1800" kern="1200" spc="-100" dirty="0">
                <a:gradFill>
                  <a:gsLst>
                    <a:gs pos="5556">
                      <a:prstClr val="white"/>
                    </a:gs>
                    <a:gs pos="27000">
                      <a:prstClr val="white"/>
                    </a:gs>
                  </a:gsLst>
                  <a:lin ang="0" scaled="0"/>
                </a:gradFill>
                <a:latin typeface="+mn-lt"/>
                <a:ea typeface="+mn-ea"/>
                <a:cs typeface="Segoe UI" panose="020B0502040204020203" pitchFamily="34" charset="0"/>
              </a:defRPr>
            </a:lvl5pPr>
          </a:lstStyle>
          <a:p>
            <a:pPr lvl="0"/>
            <a:r>
              <a:rPr lang="en-US" dirty="0"/>
              <a:t>Click to edit Master text styles</a:t>
            </a:r>
          </a:p>
        </p:txBody>
      </p:sp>
      <p:sp>
        <p:nvSpPr>
          <p:cNvPr id="6" name="Content Placeholder 5"/>
          <p:cNvSpPr>
            <a:spLocks noGrp="1"/>
          </p:cNvSpPr>
          <p:nvPr>
            <p:ph sz="quarter" idx="11"/>
          </p:nvPr>
        </p:nvSpPr>
        <p:spPr>
          <a:xfrm>
            <a:off x="274638" y="296863"/>
            <a:ext cx="4249236" cy="433965"/>
          </a:xfrm>
        </p:spPr>
        <p:txBody>
          <a:bodyPr lIns="182880" rIns="182880"/>
          <a:lstStyle>
            <a:lvl1pPr marL="0" indent="0">
              <a:buNone/>
              <a:defRPr lang="en-US" sz="1800" kern="1200" spc="-100" baseline="0" dirty="0" smtClean="0">
                <a:gradFill>
                  <a:gsLst>
                    <a:gs pos="5556">
                      <a:prstClr val="white"/>
                    </a:gs>
                    <a:gs pos="27000">
                      <a:prstClr val="white"/>
                    </a:gs>
                  </a:gsLst>
                  <a:lin ang="0" scaled="0"/>
                </a:gradFill>
                <a:latin typeface="+mn-lt"/>
                <a:ea typeface="+mn-ea"/>
                <a:cs typeface="Segoe UI" panose="020B0502040204020203" pitchFamily="34" charset="0"/>
              </a:defRPr>
            </a:lvl1pPr>
          </a:lstStyle>
          <a:p>
            <a:pPr marL="0" marR="0" lvl="0" indent="0" algn="l" defTabSz="914377" rtl="0" eaLnBrk="1" fontAlgn="auto" latinLnBrk="0" hangingPunct="1">
              <a:lnSpc>
                <a:spcPct val="90000"/>
              </a:lnSpc>
              <a:spcBef>
                <a:spcPct val="20000"/>
              </a:spcBef>
              <a:spcAft>
                <a:spcPts val="0"/>
              </a:spcAft>
              <a:buClrTx/>
              <a:buSzPct val="90000"/>
              <a:buFont typeface="Arial" pitchFamily="34" charset="0"/>
              <a:buNone/>
              <a:tabLst/>
            </a:pPr>
            <a:r>
              <a:rPr lang="en-US" dirty="0"/>
              <a:t>Click to edit Master text styles</a:t>
            </a:r>
          </a:p>
        </p:txBody>
      </p:sp>
      <p:sp>
        <p:nvSpPr>
          <p:cNvPr id="5" name="Content Placeholder 3"/>
          <p:cNvSpPr>
            <a:spLocks noGrp="1"/>
          </p:cNvSpPr>
          <p:nvPr>
            <p:ph sz="quarter" idx="12"/>
          </p:nvPr>
        </p:nvSpPr>
        <p:spPr>
          <a:xfrm>
            <a:off x="274638" y="3520498"/>
            <a:ext cx="4572000" cy="837152"/>
          </a:xfrm>
        </p:spPr>
        <p:txBody>
          <a:bodyPr lIns="182880" rIns="182880"/>
          <a:lstStyle>
            <a:lvl1pPr marL="0" indent="0" algn="l" defTabSz="914377" rtl="0" eaLnBrk="1" latinLnBrk="0" hangingPunct="1">
              <a:lnSpc>
                <a:spcPct val="90000"/>
              </a:lnSpc>
              <a:spcBef>
                <a:spcPts val="0"/>
              </a:spcBef>
              <a:spcAft>
                <a:spcPts val="1200"/>
              </a:spcAft>
              <a:buNone/>
              <a:defRPr lang="en-US" sz="1800" b="1" kern="1200" spc="-20" baseline="0" dirty="0" smtClean="0">
                <a:gradFill>
                  <a:gsLst>
                    <a:gs pos="5556">
                      <a:prstClr val="white"/>
                    </a:gs>
                    <a:gs pos="27000">
                      <a:prstClr val="white"/>
                    </a:gs>
                  </a:gsLst>
                  <a:lin ang="0" scaled="0"/>
                </a:gradFill>
                <a:latin typeface="+mn-lt"/>
                <a:ea typeface="+mn-ea"/>
                <a:cs typeface="Segoe UI" panose="020B0502040204020203" pitchFamily="34" charset="0"/>
              </a:defRPr>
            </a:lvl1pPr>
            <a:lvl2pPr marL="0" indent="0" algn="l" defTabSz="914377" rtl="0" eaLnBrk="1" latinLnBrk="0" hangingPunct="1">
              <a:lnSpc>
                <a:spcPct val="90000"/>
              </a:lnSpc>
              <a:buNone/>
              <a:defRPr lang="en-US" sz="1800" kern="1200" spc="-100" dirty="0" smtClean="0">
                <a:gradFill>
                  <a:gsLst>
                    <a:gs pos="5556">
                      <a:prstClr val="white"/>
                    </a:gs>
                    <a:gs pos="27000">
                      <a:prstClr val="white"/>
                    </a:gs>
                  </a:gsLst>
                  <a:lin ang="0" scaled="0"/>
                </a:gradFill>
                <a:latin typeface="+mn-lt"/>
                <a:ea typeface="+mn-ea"/>
                <a:cs typeface="Segoe UI" panose="020B0502040204020203" pitchFamily="34" charset="0"/>
              </a:defRPr>
            </a:lvl2pPr>
            <a:lvl3pPr marL="0" indent="0" algn="l" defTabSz="914377" rtl="0" eaLnBrk="1" latinLnBrk="0" hangingPunct="1">
              <a:lnSpc>
                <a:spcPct val="90000"/>
              </a:lnSpc>
              <a:buNone/>
              <a:defRPr lang="en-US" sz="1800" kern="1200" spc="-100" dirty="0" smtClean="0">
                <a:gradFill>
                  <a:gsLst>
                    <a:gs pos="5556">
                      <a:prstClr val="white"/>
                    </a:gs>
                    <a:gs pos="27000">
                      <a:prstClr val="white"/>
                    </a:gs>
                  </a:gsLst>
                  <a:lin ang="0" scaled="0"/>
                </a:gradFill>
                <a:latin typeface="+mn-lt"/>
                <a:ea typeface="+mn-ea"/>
                <a:cs typeface="Segoe UI" panose="020B0502040204020203" pitchFamily="34" charset="0"/>
              </a:defRPr>
            </a:lvl3pPr>
            <a:lvl4pPr marL="0" indent="0" algn="l" defTabSz="914377" rtl="0" eaLnBrk="1" latinLnBrk="0" hangingPunct="1">
              <a:lnSpc>
                <a:spcPct val="90000"/>
              </a:lnSpc>
              <a:buNone/>
              <a:defRPr lang="en-US" sz="1800" kern="1200" spc="-100" dirty="0" smtClean="0">
                <a:gradFill>
                  <a:gsLst>
                    <a:gs pos="5556">
                      <a:prstClr val="white"/>
                    </a:gs>
                    <a:gs pos="27000">
                      <a:prstClr val="white"/>
                    </a:gs>
                  </a:gsLst>
                  <a:lin ang="0" scaled="0"/>
                </a:gradFill>
                <a:latin typeface="+mn-lt"/>
                <a:ea typeface="+mn-ea"/>
                <a:cs typeface="Segoe UI" panose="020B0502040204020203" pitchFamily="34" charset="0"/>
              </a:defRPr>
            </a:lvl4pPr>
            <a:lvl5pPr marL="0" indent="0" algn="l" defTabSz="914377" rtl="0" eaLnBrk="1" latinLnBrk="0" hangingPunct="1">
              <a:lnSpc>
                <a:spcPct val="90000"/>
              </a:lnSpc>
              <a:buNone/>
              <a:defRPr lang="en-US" sz="1800" kern="1200" spc="-100" dirty="0">
                <a:gradFill>
                  <a:gsLst>
                    <a:gs pos="5556">
                      <a:prstClr val="white"/>
                    </a:gs>
                    <a:gs pos="27000">
                      <a:prstClr val="white"/>
                    </a:gs>
                  </a:gsLst>
                  <a:lin ang="0" scaled="0"/>
                </a:gradFill>
                <a:latin typeface="+mn-lt"/>
                <a:ea typeface="+mn-ea"/>
                <a:cs typeface="Segoe UI" panose="020B0502040204020203" pitchFamily="34" charset="0"/>
              </a:defRPr>
            </a:lvl5pPr>
          </a:lstStyle>
          <a:p>
            <a:pPr lvl="0"/>
            <a:r>
              <a:rPr lang="en-US" dirty="0"/>
              <a:t>Click to edit Master text styles</a:t>
            </a:r>
          </a:p>
          <a:p>
            <a:pPr lvl="0"/>
            <a:endParaRPr lang="en-US" dirty="0"/>
          </a:p>
        </p:txBody>
      </p:sp>
      <p:sp>
        <p:nvSpPr>
          <p:cNvPr id="7" name="Content Placeholder 3"/>
          <p:cNvSpPr>
            <a:spLocks noGrp="1"/>
          </p:cNvSpPr>
          <p:nvPr>
            <p:ph sz="quarter" idx="13"/>
          </p:nvPr>
        </p:nvSpPr>
        <p:spPr>
          <a:xfrm>
            <a:off x="4849814" y="3520498"/>
            <a:ext cx="4568824" cy="837152"/>
          </a:xfrm>
        </p:spPr>
        <p:txBody>
          <a:bodyPr lIns="182880" rIns="182880"/>
          <a:lstStyle>
            <a:lvl1pPr marL="0" indent="0" algn="l" defTabSz="914377" rtl="0" eaLnBrk="1" latinLnBrk="0" hangingPunct="1">
              <a:lnSpc>
                <a:spcPct val="90000"/>
              </a:lnSpc>
              <a:spcBef>
                <a:spcPts val="0"/>
              </a:spcBef>
              <a:spcAft>
                <a:spcPts val="1200"/>
              </a:spcAft>
              <a:buNone/>
              <a:defRPr lang="en-US" sz="1800" b="1" kern="1200" spc="-20" baseline="0" dirty="0" smtClean="0">
                <a:gradFill>
                  <a:gsLst>
                    <a:gs pos="5556">
                      <a:prstClr val="white"/>
                    </a:gs>
                    <a:gs pos="27000">
                      <a:prstClr val="white"/>
                    </a:gs>
                  </a:gsLst>
                  <a:lin ang="0" scaled="0"/>
                </a:gradFill>
                <a:latin typeface="+mn-lt"/>
                <a:ea typeface="+mn-ea"/>
                <a:cs typeface="Segoe UI" panose="020B0502040204020203" pitchFamily="34" charset="0"/>
              </a:defRPr>
            </a:lvl1pPr>
            <a:lvl2pPr marL="0" indent="0" algn="l" defTabSz="914377" rtl="0" eaLnBrk="1" latinLnBrk="0" hangingPunct="1">
              <a:lnSpc>
                <a:spcPct val="90000"/>
              </a:lnSpc>
              <a:buNone/>
              <a:defRPr lang="en-US" sz="1800" kern="1200" spc="-100" dirty="0" smtClean="0">
                <a:gradFill>
                  <a:gsLst>
                    <a:gs pos="5556">
                      <a:prstClr val="white"/>
                    </a:gs>
                    <a:gs pos="27000">
                      <a:prstClr val="white"/>
                    </a:gs>
                  </a:gsLst>
                  <a:lin ang="0" scaled="0"/>
                </a:gradFill>
                <a:latin typeface="+mn-lt"/>
                <a:ea typeface="+mn-ea"/>
                <a:cs typeface="Segoe UI" panose="020B0502040204020203" pitchFamily="34" charset="0"/>
              </a:defRPr>
            </a:lvl2pPr>
            <a:lvl3pPr marL="0" indent="0" algn="l" defTabSz="914377" rtl="0" eaLnBrk="1" latinLnBrk="0" hangingPunct="1">
              <a:lnSpc>
                <a:spcPct val="90000"/>
              </a:lnSpc>
              <a:buNone/>
              <a:defRPr lang="en-US" sz="1800" kern="1200" spc="-100" dirty="0" smtClean="0">
                <a:gradFill>
                  <a:gsLst>
                    <a:gs pos="5556">
                      <a:prstClr val="white"/>
                    </a:gs>
                    <a:gs pos="27000">
                      <a:prstClr val="white"/>
                    </a:gs>
                  </a:gsLst>
                  <a:lin ang="0" scaled="0"/>
                </a:gradFill>
                <a:latin typeface="+mn-lt"/>
                <a:ea typeface="+mn-ea"/>
                <a:cs typeface="Segoe UI" panose="020B0502040204020203" pitchFamily="34" charset="0"/>
              </a:defRPr>
            </a:lvl3pPr>
            <a:lvl4pPr marL="0" indent="0" algn="l" defTabSz="914377" rtl="0" eaLnBrk="1" latinLnBrk="0" hangingPunct="1">
              <a:lnSpc>
                <a:spcPct val="90000"/>
              </a:lnSpc>
              <a:buNone/>
              <a:defRPr lang="en-US" sz="1800" kern="1200" spc="-100" dirty="0" smtClean="0">
                <a:gradFill>
                  <a:gsLst>
                    <a:gs pos="5556">
                      <a:prstClr val="white"/>
                    </a:gs>
                    <a:gs pos="27000">
                      <a:prstClr val="white"/>
                    </a:gs>
                  </a:gsLst>
                  <a:lin ang="0" scaled="0"/>
                </a:gradFill>
                <a:latin typeface="+mn-lt"/>
                <a:ea typeface="+mn-ea"/>
                <a:cs typeface="Segoe UI" panose="020B0502040204020203" pitchFamily="34" charset="0"/>
              </a:defRPr>
            </a:lvl4pPr>
            <a:lvl5pPr marL="0" indent="0" algn="l" defTabSz="914377" rtl="0" eaLnBrk="1" latinLnBrk="0" hangingPunct="1">
              <a:lnSpc>
                <a:spcPct val="90000"/>
              </a:lnSpc>
              <a:buNone/>
              <a:defRPr lang="en-US" sz="1800" kern="1200" spc="-100" dirty="0">
                <a:gradFill>
                  <a:gsLst>
                    <a:gs pos="5556">
                      <a:prstClr val="white"/>
                    </a:gs>
                    <a:gs pos="27000">
                      <a:prstClr val="white"/>
                    </a:gs>
                  </a:gsLst>
                  <a:lin ang="0" scaled="0"/>
                </a:gradFill>
                <a:latin typeface="+mn-lt"/>
                <a:ea typeface="+mn-ea"/>
                <a:cs typeface="Segoe UI" panose="020B0502040204020203" pitchFamily="34" charset="0"/>
              </a:defRPr>
            </a:lvl5pPr>
          </a:lstStyle>
          <a:p>
            <a:pPr lvl="0"/>
            <a:r>
              <a:rPr lang="en-US" dirty="0"/>
              <a:t>Click to edit Master text styles</a:t>
            </a:r>
          </a:p>
          <a:p>
            <a:pPr lvl="0"/>
            <a:endParaRPr lang="en-US" dirty="0"/>
          </a:p>
        </p:txBody>
      </p:sp>
      <p:sp>
        <p:nvSpPr>
          <p:cNvPr id="3" name="Footer Placeholder 2"/>
          <p:cNvSpPr>
            <a:spLocks noGrp="1"/>
          </p:cNvSpPr>
          <p:nvPr>
            <p:ph type="ftr" sz="quarter" idx="14"/>
          </p:nvPr>
        </p:nvSpPr>
        <p:spPr/>
        <p:txBody>
          <a:bodyPr/>
          <a:lstStyle/>
          <a:p>
            <a:r>
              <a:rPr lang="en-US">
                <a:solidFill>
                  <a:srgbClr val="FFFFFF">
                    <a:tint val="75000"/>
                  </a:srgbClr>
                </a:solidFill>
              </a:rPr>
              <a:t>Windows 10 Product Overview</a:t>
            </a:r>
            <a:endParaRPr lang="en-US" dirty="0">
              <a:solidFill>
                <a:srgbClr val="FFFFFF">
                  <a:tint val="75000"/>
                </a:srgbClr>
              </a:solidFill>
            </a:endParaRPr>
          </a:p>
        </p:txBody>
      </p:sp>
      <p:sp>
        <p:nvSpPr>
          <p:cNvPr id="8" name="Slide Number Placeholder 7"/>
          <p:cNvSpPr>
            <a:spLocks noGrp="1"/>
          </p:cNvSpPr>
          <p:nvPr>
            <p:ph type="sldNum" sz="quarter" idx="15"/>
          </p:nvPr>
        </p:nvSpPr>
        <p:spPr/>
        <p:txBody>
          <a:bodyPr/>
          <a:lstStyle/>
          <a:p>
            <a:fld id="{6503E857-4F15-4ECA-BD4D-D22AAAB9E67A}" type="slidenum">
              <a:rPr lang="en-US" smtClean="0">
                <a:solidFill>
                  <a:srgbClr val="FFFFFF">
                    <a:tint val="75000"/>
                  </a:srgbClr>
                </a:solidFill>
              </a:rPr>
              <a:pPr/>
              <a:t>‹#›</a:t>
            </a:fld>
            <a:endParaRPr lang="en-US" dirty="0">
              <a:solidFill>
                <a:srgbClr val="FFFFFF">
                  <a:tint val="75000"/>
                </a:srgbClr>
              </a:solidFill>
            </a:endParaRPr>
          </a:p>
        </p:txBody>
      </p:sp>
    </p:spTree>
    <p:extLst>
      <p:ext uri="{BB962C8B-B14F-4D97-AF65-F5344CB8AC3E}">
        <p14:creationId xmlns:p14="http://schemas.microsoft.com/office/powerpoint/2010/main" val="28113924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63.xml><?xml version="1.0" encoding="utf-8"?>
<p:sldLayout xmlns:a="http://schemas.openxmlformats.org/drawingml/2006/main" xmlns:r="http://schemas.openxmlformats.org/officeDocument/2006/relationships" xmlns:p="http://schemas.openxmlformats.org/presentationml/2006/main" preserve="1" userDrawn="1">
  <p:cSld name="1_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b="1" spc="-100" baseline="0">
                <a:gradFill>
                  <a:gsLst>
                    <a:gs pos="100000">
                      <a:schemeClr val="accent1"/>
                    </a:gs>
                    <a:gs pos="0">
                      <a:schemeClr val="accent1"/>
                    </a:gs>
                  </a:gsLst>
                  <a:lin ang="5400000" scaled="0"/>
                </a:gradFill>
                <a:latin typeface="Segoe Pro" panose="020B0502040504020203" pitchFamily="34" charset="0"/>
                <a:cs typeface="Segoe UI Light" panose="020B0502040204020203" pitchFamily="34" charset="0"/>
              </a:defRPr>
            </a:lvl1pPr>
          </a:lstStyle>
          <a:p>
            <a:r>
              <a:rPr lang="en-US" dirty="0"/>
              <a:t>Section title</a:t>
            </a:r>
          </a:p>
        </p:txBody>
      </p:sp>
      <p:sp>
        <p:nvSpPr>
          <p:cNvPr id="4" name="Content Placeholder 3"/>
          <p:cNvSpPr>
            <a:spLocks noGrp="1"/>
          </p:cNvSpPr>
          <p:nvPr>
            <p:ph sz="quarter" idx="10"/>
          </p:nvPr>
        </p:nvSpPr>
        <p:spPr>
          <a:xfrm>
            <a:off x="274638" y="3520498"/>
            <a:ext cx="11887200" cy="433965"/>
          </a:xfrm>
        </p:spPr>
        <p:txBody>
          <a:bodyPr/>
          <a:lstStyle>
            <a:lvl1pPr marL="0" indent="0" algn="l" defTabSz="914377" rtl="0" eaLnBrk="1" latinLnBrk="0" hangingPunct="1">
              <a:lnSpc>
                <a:spcPct val="90000"/>
              </a:lnSpc>
              <a:buNone/>
              <a:defRPr lang="en-US" sz="1800" kern="1200" spc="-40" baseline="0" dirty="0" smtClean="0">
                <a:gradFill>
                  <a:gsLst>
                    <a:gs pos="12389">
                      <a:srgbClr val="0078D7"/>
                    </a:gs>
                    <a:gs pos="37037">
                      <a:srgbClr val="0078D7"/>
                    </a:gs>
                  </a:gsLst>
                  <a:lin ang="5400000" scaled="0"/>
                </a:gradFill>
                <a:latin typeface="Segoe UI" panose="020B0502040204020203" pitchFamily="34" charset="0"/>
                <a:ea typeface="+mn-ea"/>
                <a:cs typeface="Segoe UI" panose="020B0502040204020203" pitchFamily="34" charset="0"/>
              </a:defRPr>
            </a:lvl1pPr>
            <a:lvl2pPr marL="0" indent="0" algn="l" defTabSz="914377" rtl="0" eaLnBrk="1" latinLnBrk="0" hangingPunct="1">
              <a:lnSpc>
                <a:spcPct val="90000"/>
              </a:lnSpc>
              <a:buNone/>
              <a:defRPr lang="en-US" sz="1800" kern="1200" spc="-100" dirty="0" smtClean="0">
                <a:gradFill>
                  <a:gsLst>
                    <a:gs pos="12389">
                      <a:srgbClr val="0078D7"/>
                    </a:gs>
                    <a:gs pos="37037">
                      <a:srgbClr val="0078D7"/>
                    </a:gs>
                  </a:gsLst>
                  <a:lin ang="5400000" scaled="0"/>
                </a:gradFill>
                <a:latin typeface="Segoe UI" panose="020B0502040204020203" pitchFamily="34" charset="0"/>
                <a:ea typeface="+mn-ea"/>
                <a:cs typeface="Segoe UI" panose="020B0502040204020203" pitchFamily="34" charset="0"/>
              </a:defRPr>
            </a:lvl2pPr>
            <a:lvl3pPr marL="0" indent="0" algn="l" defTabSz="914377" rtl="0" eaLnBrk="1" latinLnBrk="0" hangingPunct="1">
              <a:lnSpc>
                <a:spcPct val="90000"/>
              </a:lnSpc>
              <a:buNone/>
              <a:defRPr lang="en-US" sz="1800" kern="1200" spc="-100" dirty="0" smtClean="0">
                <a:gradFill>
                  <a:gsLst>
                    <a:gs pos="12389">
                      <a:srgbClr val="0078D7"/>
                    </a:gs>
                    <a:gs pos="37037">
                      <a:srgbClr val="0078D7"/>
                    </a:gs>
                  </a:gsLst>
                  <a:lin ang="5400000" scaled="0"/>
                </a:gradFill>
                <a:latin typeface="Segoe UI" panose="020B0502040204020203" pitchFamily="34" charset="0"/>
                <a:ea typeface="+mn-ea"/>
                <a:cs typeface="Segoe UI" panose="020B0502040204020203" pitchFamily="34" charset="0"/>
              </a:defRPr>
            </a:lvl3pPr>
            <a:lvl4pPr marL="0" indent="0" algn="l" defTabSz="914377" rtl="0" eaLnBrk="1" latinLnBrk="0" hangingPunct="1">
              <a:lnSpc>
                <a:spcPct val="90000"/>
              </a:lnSpc>
              <a:buNone/>
              <a:defRPr lang="en-US" sz="1800" kern="1200" spc="-100" dirty="0" smtClean="0">
                <a:gradFill>
                  <a:gsLst>
                    <a:gs pos="12389">
                      <a:srgbClr val="0078D7"/>
                    </a:gs>
                    <a:gs pos="37037">
                      <a:srgbClr val="0078D7"/>
                    </a:gs>
                  </a:gsLst>
                  <a:lin ang="5400000" scaled="0"/>
                </a:gradFill>
                <a:latin typeface="Segoe UI" panose="020B0502040204020203" pitchFamily="34" charset="0"/>
                <a:ea typeface="+mn-ea"/>
                <a:cs typeface="Segoe UI" panose="020B0502040204020203" pitchFamily="34" charset="0"/>
              </a:defRPr>
            </a:lvl4pPr>
            <a:lvl5pPr marL="0" indent="0" algn="l" defTabSz="914377" rtl="0" eaLnBrk="1" latinLnBrk="0" hangingPunct="1">
              <a:lnSpc>
                <a:spcPct val="90000"/>
              </a:lnSpc>
              <a:buNone/>
              <a:defRPr lang="en-US" sz="1800" kern="1200" spc="-100" dirty="0">
                <a:gradFill>
                  <a:gsLst>
                    <a:gs pos="12389">
                      <a:srgbClr val="0078D7"/>
                    </a:gs>
                    <a:gs pos="37037">
                      <a:srgbClr val="0078D7"/>
                    </a:gs>
                  </a:gsLst>
                  <a:lin ang="5400000" scaled="0"/>
                </a:gradFill>
                <a:latin typeface="Segoe UI" panose="020B0502040204020203" pitchFamily="34" charset="0"/>
                <a:ea typeface="+mn-ea"/>
                <a:cs typeface="Segoe UI" panose="020B0502040204020203" pitchFamily="34" charset="0"/>
              </a:defRPr>
            </a:lvl5pPr>
          </a:lstStyle>
          <a:p>
            <a:pPr lvl="0"/>
            <a:r>
              <a:rPr lang="en-US" dirty="0"/>
              <a:t>Click to edit Master text styles</a:t>
            </a:r>
          </a:p>
        </p:txBody>
      </p:sp>
      <p:sp>
        <p:nvSpPr>
          <p:cNvPr id="5" name="Content Placeholder 5"/>
          <p:cNvSpPr>
            <a:spLocks noGrp="1"/>
          </p:cNvSpPr>
          <p:nvPr>
            <p:ph sz="quarter" idx="11"/>
          </p:nvPr>
        </p:nvSpPr>
        <p:spPr>
          <a:xfrm>
            <a:off x="274638" y="296863"/>
            <a:ext cx="4249236" cy="433965"/>
          </a:xfrm>
        </p:spPr>
        <p:txBody>
          <a:bodyPr lIns="182880" rIns="182880"/>
          <a:lstStyle>
            <a:lvl1pPr marL="0" indent="0">
              <a:buNone/>
              <a:defRPr lang="en-US" sz="1800" kern="1200" spc="-100" baseline="0" dirty="0" smtClean="0">
                <a:gradFill>
                  <a:gsLst>
                    <a:gs pos="5556">
                      <a:schemeClr val="tx2"/>
                    </a:gs>
                    <a:gs pos="27000">
                      <a:schemeClr val="tx2"/>
                    </a:gs>
                  </a:gsLst>
                  <a:lin ang="0" scaled="0"/>
                </a:gradFill>
                <a:latin typeface="+mn-lt"/>
                <a:ea typeface="+mn-ea"/>
                <a:cs typeface="Segoe UI" panose="020B0502040204020203" pitchFamily="34" charset="0"/>
              </a:defRPr>
            </a:lvl1pPr>
          </a:lstStyle>
          <a:p>
            <a:pPr marL="0" marR="0" lvl="0" indent="0" algn="l" defTabSz="914377" rtl="0" eaLnBrk="1" fontAlgn="auto" latinLnBrk="0" hangingPunct="1">
              <a:lnSpc>
                <a:spcPct val="90000"/>
              </a:lnSpc>
              <a:spcBef>
                <a:spcPct val="20000"/>
              </a:spcBef>
              <a:spcAft>
                <a:spcPts val="0"/>
              </a:spcAft>
              <a:buClrTx/>
              <a:buSzPct val="90000"/>
              <a:buFont typeface="Arial" pitchFamily="34" charset="0"/>
              <a:buNone/>
              <a:tabLst/>
            </a:pPr>
            <a:r>
              <a:rPr lang="en-US" dirty="0"/>
              <a:t>Click to edit Master text styles</a:t>
            </a:r>
          </a:p>
        </p:txBody>
      </p:sp>
      <p:sp>
        <p:nvSpPr>
          <p:cNvPr id="6" name="Footer Placeholder 2"/>
          <p:cNvSpPr>
            <a:spLocks noGrp="1"/>
          </p:cNvSpPr>
          <p:nvPr>
            <p:ph type="ftr" sz="quarter" idx="3"/>
          </p:nvPr>
        </p:nvSpPr>
        <p:spPr>
          <a:xfrm>
            <a:off x="0" y="6623050"/>
            <a:ext cx="4197350" cy="371475"/>
          </a:xfrm>
          <a:prstGeom prst="rect">
            <a:avLst/>
          </a:prstGeom>
        </p:spPr>
        <p:txBody>
          <a:bodyPr vert="horz" lIns="182880" tIns="45720" rIns="182880" bIns="45720" rtlCol="0" anchor="ctr"/>
          <a:lstStyle>
            <a:lvl1pPr algn="l">
              <a:defRPr sz="1000">
                <a:solidFill>
                  <a:schemeClr val="tx1">
                    <a:tint val="75000"/>
                  </a:schemeClr>
                </a:solidFill>
              </a:defRPr>
            </a:lvl1pPr>
          </a:lstStyle>
          <a:p>
            <a:r>
              <a:rPr lang="en-US">
                <a:solidFill>
                  <a:srgbClr val="505050">
                    <a:tint val="75000"/>
                  </a:srgbClr>
                </a:solidFill>
              </a:rPr>
              <a:t>Windows 10 Product Overview</a:t>
            </a:r>
            <a:endParaRPr lang="en-US" dirty="0">
              <a:solidFill>
                <a:srgbClr val="505050">
                  <a:tint val="75000"/>
                </a:srgbClr>
              </a:solidFill>
            </a:endParaRPr>
          </a:p>
        </p:txBody>
      </p:sp>
      <p:sp>
        <p:nvSpPr>
          <p:cNvPr id="7" name="Slide Number Placeholder 5"/>
          <p:cNvSpPr>
            <a:spLocks noGrp="1"/>
          </p:cNvSpPr>
          <p:nvPr>
            <p:ph type="sldNum" sz="quarter" idx="4"/>
          </p:nvPr>
        </p:nvSpPr>
        <p:spPr>
          <a:xfrm>
            <a:off x="9639300" y="6623050"/>
            <a:ext cx="2797175" cy="371475"/>
          </a:xfrm>
          <a:prstGeom prst="rect">
            <a:avLst/>
          </a:prstGeom>
        </p:spPr>
        <p:txBody>
          <a:bodyPr vert="horz" lIns="182880" tIns="45720" rIns="182880" bIns="45720" rtlCol="0" anchor="ctr"/>
          <a:lstStyle>
            <a:lvl1pPr algn="r">
              <a:defRPr sz="1000">
                <a:solidFill>
                  <a:schemeClr val="tx1">
                    <a:tint val="75000"/>
                  </a:schemeClr>
                </a:solidFill>
              </a:defRPr>
            </a:lvl1pPr>
          </a:lstStyle>
          <a:p>
            <a:fld id="{6503E857-4F15-4ECA-BD4D-D22AAAB9E67A}" type="slidenum">
              <a:rPr lang="en-US" smtClean="0">
                <a:solidFill>
                  <a:srgbClr val="505050">
                    <a:tint val="75000"/>
                  </a:srgbClr>
                </a:solidFill>
              </a:rPr>
              <a:pPr/>
              <a:t>‹#›</a:t>
            </a:fld>
            <a:endParaRPr lang="en-US" dirty="0">
              <a:solidFill>
                <a:srgbClr val="505050">
                  <a:tint val="75000"/>
                </a:srgbClr>
              </a:solidFill>
            </a:endParaRPr>
          </a:p>
        </p:txBody>
      </p:sp>
    </p:spTree>
    <p:extLst>
      <p:ext uri="{BB962C8B-B14F-4D97-AF65-F5344CB8AC3E}">
        <p14:creationId xmlns:p14="http://schemas.microsoft.com/office/powerpoint/2010/main" val="4073588246"/>
      </p:ext>
    </p:extLst>
  </p:cSld>
  <p:clrMapOvr>
    <a:masterClrMapping/>
  </p:clrMapOvr>
  <p:transition>
    <p:fade/>
  </p:transition>
</p:sldLayout>
</file>

<file path=ppt/slideLayouts/slideLayout664.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
        <p:nvSpPr>
          <p:cNvPr id="4" name="Title 1"/>
          <p:cNvSpPr>
            <a:spLocks noGrp="1"/>
          </p:cNvSpPr>
          <p:nvPr>
            <p:ph type="title"/>
          </p:nvPr>
        </p:nvSpPr>
        <p:spPr>
          <a:xfrm>
            <a:off x="274639" y="295274"/>
            <a:ext cx="5486399" cy="917575"/>
          </a:xfrm>
        </p:spPr>
        <p:txBody>
          <a:bodyPr/>
          <a:lstStyle/>
          <a:p>
            <a:r>
              <a:rPr lang="en-US"/>
              <a:t>Click to edit Master title style</a:t>
            </a:r>
            <a:endParaRPr lang="en-US" dirty="0"/>
          </a:p>
        </p:txBody>
      </p:sp>
      <p:sp>
        <p:nvSpPr>
          <p:cNvPr id="6" name="Text Placeholder 5"/>
          <p:cNvSpPr>
            <a:spLocks noGrp="1"/>
          </p:cNvSpPr>
          <p:nvPr>
            <p:ph type="body" sz="quarter" idx="11"/>
          </p:nvPr>
        </p:nvSpPr>
        <p:spPr>
          <a:xfrm>
            <a:off x="274638" y="1221162"/>
            <a:ext cx="5485308"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Footer Placeholder 1"/>
          <p:cNvSpPr>
            <a:spLocks noGrp="1"/>
          </p:cNvSpPr>
          <p:nvPr>
            <p:ph type="ftr" sz="quarter" idx="12"/>
          </p:nvPr>
        </p:nvSpPr>
        <p:spPr/>
        <p:txBody>
          <a:bodyPr/>
          <a:lstStyle/>
          <a:p>
            <a:r>
              <a:rPr lang="en-US">
                <a:solidFill>
                  <a:srgbClr val="505050">
                    <a:tint val="75000"/>
                  </a:srgbClr>
                </a:solidFill>
              </a:rPr>
              <a:t>Windows 10 Product Overview</a:t>
            </a:r>
            <a:endParaRPr lang="en-US" dirty="0">
              <a:solidFill>
                <a:srgbClr val="505050">
                  <a:tint val="75000"/>
                </a:srgbClr>
              </a:solidFill>
            </a:endParaRPr>
          </a:p>
        </p:txBody>
      </p:sp>
      <p:sp>
        <p:nvSpPr>
          <p:cNvPr id="3" name="Slide Number Placeholder 2"/>
          <p:cNvSpPr>
            <a:spLocks noGrp="1"/>
          </p:cNvSpPr>
          <p:nvPr>
            <p:ph type="sldNum" sz="quarter" idx="13"/>
          </p:nvPr>
        </p:nvSpPr>
        <p:spPr/>
        <p:txBody>
          <a:bodyPr/>
          <a:lstStyle/>
          <a:p>
            <a:fld id="{6503E857-4F15-4ECA-BD4D-D22AAAB9E67A}" type="slidenum">
              <a:rPr lang="en-US" smtClean="0">
                <a:solidFill>
                  <a:srgbClr val="505050">
                    <a:tint val="75000"/>
                  </a:srgbClr>
                </a:solidFill>
              </a:rPr>
              <a:pPr/>
              <a:t>‹#›</a:t>
            </a:fld>
            <a:endParaRPr lang="en-US" dirty="0">
              <a:solidFill>
                <a:srgbClr val="505050">
                  <a:tint val="75000"/>
                </a:srgbClr>
              </a:solidFill>
            </a:endParaRPr>
          </a:p>
        </p:txBody>
      </p:sp>
    </p:spTree>
    <p:extLst>
      <p:ext uri="{BB962C8B-B14F-4D97-AF65-F5344CB8AC3E}">
        <p14:creationId xmlns:p14="http://schemas.microsoft.com/office/powerpoint/2010/main" val="1774599898"/>
      </p:ext>
    </p:extLst>
  </p:cSld>
  <p:clrMapOvr>
    <a:masterClrMapping/>
  </p:clrMapOvr>
  <p:transition>
    <p:fade/>
  </p:transition>
</p:sldLayout>
</file>

<file path=ppt/slideLayouts/slideLayout66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Footer Placeholder 2"/>
          <p:cNvSpPr>
            <a:spLocks noGrp="1"/>
          </p:cNvSpPr>
          <p:nvPr>
            <p:ph type="ftr" sz="quarter" idx="3"/>
          </p:nvPr>
        </p:nvSpPr>
        <p:spPr>
          <a:xfrm>
            <a:off x="0" y="6623050"/>
            <a:ext cx="4197350" cy="371475"/>
          </a:xfrm>
          <a:prstGeom prst="rect">
            <a:avLst/>
          </a:prstGeom>
        </p:spPr>
        <p:txBody>
          <a:bodyPr vert="horz" lIns="182880" tIns="45720" rIns="182880" bIns="45720" rtlCol="0" anchor="ctr"/>
          <a:lstStyle>
            <a:lvl1pPr algn="l">
              <a:defRPr sz="1000">
                <a:solidFill>
                  <a:schemeClr val="tx1">
                    <a:tint val="75000"/>
                  </a:schemeClr>
                </a:solidFill>
              </a:defRPr>
            </a:lvl1pPr>
          </a:lstStyle>
          <a:p>
            <a:r>
              <a:rPr lang="en-US">
                <a:solidFill>
                  <a:srgbClr val="505050">
                    <a:tint val="75000"/>
                  </a:srgbClr>
                </a:solidFill>
              </a:rPr>
              <a:t>Windows 10 Product Overview</a:t>
            </a:r>
            <a:endParaRPr lang="en-US" dirty="0">
              <a:solidFill>
                <a:srgbClr val="505050">
                  <a:tint val="75000"/>
                </a:srgbClr>
              </a:solidFill>
            </a:endParaRPr>
          </a:p>
        </p:txBody>
      </p:sp>
      <p:sp>
        <p:nvSpPr>
          <p:cNvPr id="3" name="Slide Number Placeholder 5"/>
          <p:cNvSpPr>
            <a:spLocks noGrp="1"/>
          </p:cNvSpPr>
          <p:nvPr>
            <p:ph type="sldNum" sz="quarter" idx="4"/>
          </p:nvPr>
        </p:nvSpPr>
        <p:spPr>
          <a:xfrm>
            <a:off x="9639300" y="6623050"/>
            <a:ext cx="2797175" cy="371475"/>
          </a:xfrm>
          <a:prstGeom prst="rect">
            <a:avLst/>
          </a:prstGeom>
        </p:spPr>
        <p:txBody>
          <a:bodyPr vert="horz" lIns="182880" tIns="45720" rIns="182880" bIns="45720" rtlCol="0" anchor="ctr"/>
          <a:lstStyle>
            <a:lvl1pPr algn="r">
              <a:defRPr sz="1000">
                <a:solidFill>
                  <a:schemeClr val="tx1">
                    <a:tint val="75000"/>
                  </a:schemeClr>
                </a:solidFill>
              </a:defRPr>
            </a:lvl1pPr>
          </a:lstStyle>
          <a:p>
            <a:fld id="{6503E857-4F15-4ECA-BD4D-D22AAAB9E67A}" type="slidenum">
              <a:rPr lang="en-US" smtClean="0">
                <a:solidFill>
                  <a:srgbClr val="505050">
                    <a:tint val="75000"/>
                  </a:srgbClr>
                </a:solidFill>
              </a:rPr>
              <a:pPr/>
              <a:t>‹#›</a:t>
            </a:fld>
            <a:endParaRPr lang="en-US" dirty="0">
              <a:solidFill>
                <a:srgbClr val="505050">
                  <a:tint val="75000"/>
                </a:srgbClr>
              </a:solidFill>
            </a:endParaRPr>
          </a:p>
        </p:txBody>
      </p:sp>
    </p:spTree>
    <p:extLst>
      <p:ext uri="{BB962C8B-B14F-4D97-AF65-F5344CB8AC3E}">
        <p14:creationId xmlns:p14="http://schemas.microsoft.com/office/powerpoint/2010/main" val="914149865"/>
      </p:ext>
    </p:extLst>
  </p:cSld>
  <p:clrMapOvr>
    <a:masterClrMapping/>
  </p:clrMapOvr>
  <p:transition>
    <p:fade/>
  </p:transition>
</p:sldLayout>
</file>

<file path=ppt/slideLayouts/slideLayout666.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r>
              <a:rPr lang="en-US">
                <a:solidFill>
                  <a:srgbClr val="FFFFFF">
                    <a:tint val="75000"/>
                  </a:srgbClr>
                </a:solidFill>
              </a:rPr>
              <a:t>Windows 10 Product Overview</a:t>
            </a:r>
            <a:endParaRPr lang="en-US" dirty="0">
              <a:solidFill>
                <a:srgbClr val="FFFFFF">
                  <a:tint val="75000"/>
                </a:srgbClr>
              </a:solidFill>
            </a:endParaRPr>
          </a:p>
        </p:txBody>
      </p:sp>
      <p:sp>
        <p:nvSpPr>
          <p:cNvPr id="5" name="Slide Number Placeholder 4"/>
          <p:cNvSpPr>
            <a:spLocks noGrp="1"/>
          </p:cNvSpPr>
          <p:nvPr>
            <p:ph type="sldNum" sz="quarter" idx="11"/>
          </p:nvPr>
        </p:nvSpPr>
        <p:spPr/>
        <p:txBody>
          <a:bodyPr/>
          <a:lstStyle/>
          <a:p>
            <a:fld id="{6503E857-4F15-4ECA-BD4D-D22AAAB9E67A}" type="slidenum">
              <a:rPr lang="en-US" smtClean="0">
                <a:solidFill>
                  <a:srgbClr val="FFFFFF">
                    <a:tint val="75000"/>
                  </a:srgbClr>
                </a:solidFill>
              </a:rPr>
              <a:pPr/>
              <a:t>‹#›</a:t>
            </a:fld>
            <a:endParaRPr lang="en-US" dirty="0">
              <a:solidFill>
                <a:srgbClr val="FFFFFF">
                  <a:tint val="75000"/>
                </a:srgbClr>
              </a:solidFill>
            </a:endParaRPr>
          </a:p>
        </p:txBody>
      </p:sp>
    </p:spTree>
    <p:extLst>
      <p:ext uri="{BB962C8B-B14F-4D97-AF65-F5344CB8AC3E}">
        <p14:creationId xmlns:p14="http://schemas.microsoft.com/office/powerpoint/2010/main" val="27084030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67.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
        <p:nvSpPr>
          <p:cNvPr id="3" name="Slide Number Placeholder 5"/>
          <p:cNvSpPr txBox="1">
            <a:spLocks/>
          </p:cNvSpPr>
          <p:nvPr userDrawn="1"/>
        </p:nvSpPr>
        <p:spPr>
          <a:xfrm>
            <a:off x="9639300" y="6623050"/>
            <a:ext cx="2797175" cy="371475"/>
          </a:xfrm>
          <a:prstGeom prst="rect">
            <a:avLst/>
          </a:prstGeom>
        </p:spPr>
        <p:txBody>
          <a:bodyPr vert="horz" lIns="182880" tIns="45720" rIns="182880" bIns="45720" rtlCol="0" anchor="ctr"/>
          <a:lstStyle>
            <a:defPPr>
              <a:defRPr lang="en-US"/>
            </a:defPPr>
            <a:lvl1pPr marL="0" algn="r" defTabSz="932742" rtl="0" eaLnBrk="1" latinLnBrk="0" hangingPunct="1">
              <a:defRPr sz="1000" kern="1200">
                <a:solidFill>
                  <a:schemeClr val="bg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defRPr/>
            </a:pPr>
            <a:fld id="{6503E857-4F15-4ECA-BD4D-D22AAAB9E67A}" type="slidenum">
              <a:rPr lang="en-US" smtClean="0">
                <a:solidFill>
                  <a:srgbClr val="FFFFFF"/>
                </a:solidFill>
              </a:rPr>
              <a:pPr>
                <a:defRPr/>
              </a:pPr>
              <a:t>‹#›</a:t>
            </a:fld>
            <a:endParaRPr lang="en-US" dirty="0">
              <a:solidFill>
                <a:srgbClr val="FFFFFF"/>
              </a:solidFill>
            </a:endParaRPr>
          </a:p>
        </p:txBody>
      </p:sp>
      <p:sp>
        <p:nvSpPr>
          <p:cNvPr id="4" name="Footer Placeholder 3"/>
          <p:cNvSpPr>
            <a:spLocks noGrp="1"/>
          </p:cNvSpPr>
          <p:nvPr>
            <p:ph type="ftr" sz="quarter" idx="12"/>
          </p:nvPr>
        </p:nvSpPr>
        <p:spPr/>
        <p:txBody>
          <a:bodyPr/>
          <a:lstStyle/>
          <a:p>
            <a:r>
              <a:rPr lang="en-US">
                <a:solidFill>
                  <a:srgbClr val="FFFFFF">
                    <a:tint val="75000"/>
                  </a:srgbClr>
                </a:solidFill>
              </a:rPr>
              <a:t>Windows 10 Product Overview</a:t>
            </a:r>
            <a:endParaRPr lang="en-US" dirty="0">
              <a:solidFill>
                <a:srgbClr val="FFFFFF">
                  <a:tint val="75000"/>
                </a:srgbClr>
              </a:solidFill>
            </a:endParaRPr>
          </a:p>
        </p:txBody>
      </p:sp>
    </p:spTree>
    <p:extLst>
      <p:ext uri="{BB962C8B-B14F-4D97-AF65-F5344CB8AC3E}">
        <p14:creationId xmlns:p14="http://schemas.microsoft.com/office/powerpoint/2010/main" val="161427475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6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87457730"/>
      </p:ext>
    </p:extLst>
  </p:cSld>
  <p:clrMapOvr>
    <a:masterClrMapping/>
  </p:clrMapOvr>
  <p:transition>
    <p:fade/>
  </p:transition>
</p:sldLayout>
</file>

<file path=ppt/slideLayouts/slideLayout669.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rgbClr val="505050"/>
                    </a:gs>
                    <a:gs pos="100000">
                      <a:srgbClr val="505050"/>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2"/>
          <a:stretch>
            <a:fillRect/>
          </a:stretch>
        </p:blipFill>
        <p:spPr bwMode="black">
          <a:xfrm>
            <a:off x="459230" y="3145040"/>
            <a:ext cx="3291840" cy="705834"/>
          </a:xfrm>
          <a:prstGeom prst="rect">
            <a:avLst/>
          </a:prstGeom>
        </p:spPr>
      </p:pic>
    </p:spTree>
    <p:extLst>
      <p:ext uri="{BB962C8B-B14F-4D97-AF65-F5344CB8AC3E}">
        <p14:creationId xmlns:p14="http://schemas.microsoft.com/office/powerpoint/2010/main" val="3703947493"/>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6684215"/>
      </p:ext>
    </p:extLst>
  </p:cSld>
  <p:clrMapOvr>
    <a:masterClrMapping/>
  </p:clrMapOvr>
  <p:transition>
    <p:fade/>
  </p:transition>
</p:sldLayout>
</file>

<file path=ppt/slideLayouts/slideLayout670.xml><?xml version="1.0" encoding="utf-8"?>
<p:sldLayout xmlns:a="http://schemas.openxmlformats.org/drawingml/2006/main" xmlns:r="http://schemas.openxmlformats.org/officeDocument/2006/relationships" xmlns:p="http://schemas.openxmlformats.org/presentationml/2006/main" preserve="1" userDrawn="1">
  <p:cSld name="Closing logo slide_color">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rgbClr val="FFFFFF"/>
                    </a:gs>
                    <a:gs pos="100000">
                      <a:srgbClr val="FFFFFF"/>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2"/>
          <a:stretch>
            <a:fillRect/>
          </a:stretch>
        </p:blipFill>
        <p:spPr bwMode="black">
          <a:xfrm>
            <a:off x="459232" y="3145040"/>
            <a:ext cx="3291840" cy="705836"/>
          </a:xfrm>
          <a:prstGeom prst="rect">
            <a:avLst/>
          </a:prstGeom>
        </p:spPr>
      </p:pic>
    </p:spTree>
    <p:extLst>
      <p:ext uri="{BB962C8B-B14F-4D97-AF65-F5344CB8AC3E}">
        <p14:creationId xmlns:p14="http://schemas.microsoft.com/office/powerpoint/2010/main" val="5190639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71.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97862896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72.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1884482"/>
      </p:ext>
    </p:extLst>
  </p:cSld>
  <p:clrMapOvr>
    <a:masterClrMapping/>
  </p:clrMapOvr>
  <p:transition>
    <p:fade/>
  </p:transition>
</p:sldLayout>
</file>

<file path=ppt/slideLayouts/slideLayout673.xml><?xml version="1.0" encoding="utf-8"?>
<p:sldLayout xmlns:a="http://schemas.openxmlformats.org/drawingml/2006/main" xmlns:r="http://schemas.openxmlformats.org/officeDocument/2006/relationships" xmlns:p="http://schemas.openxmlformats.org/presentationml/2006/main" preserve="1" userDrawn="1">
  <p:cSld name="Color Block">
    <p:spTree>
      <p:nvGrpSpPr>
        <p:cNvPr id="1" name=""/>
        <p:cNvGrpSpPr/>
        <p:nvPr/>
      </p:nvGrpSpPr>
      <p:grpSpPr>
        <a:xfrm>
          <a:off x="0" y="0"/>
          <a:ext cx="0" cy="0"/>
          <a:chOff x="0" y="0"/>
          <a:chExt cx="0" cy="0"/>
        </a:xfrm>
      </p:grpSpPr>
      <p:sp>
        <p:nvSpPr>
          <p:cNvPr id="2" name="Rectangle 1"/>
          <p:cNvSpPr/>
          <p:nvPr userDrawn="1"/>
        </p:nvSpPr>
        <p:spPr>
          <a:xfrm>
            <a:off x="0" y="0"/>
            <a:ext cx="6218238" cy="69945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186521" tIns="149217" rIns="186521" bIns="149217" rtlCol="0" anchor="t" anchorCtr="0"/>
          <a:lstStyle/>
          <a:p>
            <a:pPr algn="ctr">
              <a:lnSpc>
                <a:spcPct val="90000"/>
              </a:lnSpc>
              <a:spcBef>
                <a:spcPts val="816"/>
              </a:spcBef>
            </a:pPr>
            <a:endParaRPr lang="en-US" sz="2720" dirty="0"/>
          </a:p>
        </p:txBody>
      </p:sp>
      <p:sp>
        <p:nvSpPr>
          <p:cNvPr id="6" name="Title 5"/>
          <p:cNvSpPr>
            <a:spLocks noGrp="1"/>
          </p:cNvSpPr>
          <p:nvPr>
            <p:ph type="title" hasCustomPrompt="1"/>
          </p:nvPr>
        </p:nvSpPr>
        <p:spPr>
          <a:xfrm>
            <a:off x="274638" y="1211263"/>
            <a:ext cx="5943597" cy="5486400"/>
          </a:xfrm>
        </p:spPr>
        <p:txBody>
          <a:bodyPr/>
          <a:lstStyle>
            <a:lvl1pPr>
              <a:defRPr>
                <a:solidFill>
                  <a:srgbClr val="FFFFFF"/>
                </a:solidFill>
              </a:defRPr>
            </a:lvl1pPr>
          </a:lstStyle>
          <a:p>
            <a:r>
              <a:rPr lang="en-US" dirty="0"/>
              <a:t>Click to edit title</a:t>
            </a:r>
          </a:p>
        </p:txBody>
      </p:sp>
      <p:sp>
        <p:nvSpPr>
          <p:cNvPr id="8" name="Content Placeholder 3"/>
          <p:cNvSpPr>
            <a:spLocks noGrp="1"/>
          </p:cNvSpPr>
          <p:nvPr>
            <p:ph sz="quarter" idx="15" hasCustomPrompt="1"/>
          </p:nvPr>
        </p:nvSpPr>
        <p:spPr>
          <a:xfrm>
            <a:off x="6218239" y="1211263"/>
            <a:ext cx="5943599" cy="5486400"/>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2"/>
          <p:cNvSpPr>
            <a:spLocks noGrp="1"/>
          </p:cNvSpPr>
          <p:nvPr>
            <p:ph type="body" sz="quarter" idx="13" hasCustomPrompt="1"/>
          </p:nvPr>
        </p:nvSpPr>
        <p:spPr>
          <a:xfrm>
            <a:off x="6218235" y="6362032"/>
            <a:ext cx="5944034" cy="334579"/>
          </a:xfrm>
        </p:spPr>
        <p:txBody>
          <a:bodyPr wrap="square" anchor="b" anchorCtr="0">
            <a:spAutoFit/>
          </a:bodyPr>
          <a:lstStyle>
            <a:lvl1pPr>
              <a:spcBef>
                <a:spcPts val="0"/>
              </a:spcBef>
              <a:defRPr sz="816" b="0">
                <a:solidFill>
                  <a:schemeClr val="tx1"/>
                </a:solidFill>
                <a:latin typeface="+mn-lt"/>
              </a:defRPr>
            </a:lvl1pPr>
            <a:lvl2pPr>
              <a:defRPr sz="816" b="0">
                <a:solidFill>
                  <a:schemeClr val="tx1"/>
                </a:solidFill>
              </a:defRPr>
            </a:lvl2pPr>
            <a:lvl3pPr>
              <a:defRPr sz="816" b="0">
                <a:solidFill>
                  <a:schemeClr val="tx1"/>
                </a:solidFill>
              </a:defRPr>
            </a:lvl3pPr>
            <a:lvl4pPr>
              <a:defRPr sz="816" b="0">
                <a:solidFill>
                  <a:schemeClr val="tx1"/>
                </a:solidFill>
              </a:defRPr>
            </a:lvl4pPr>
            <a:lvl5pPr>
              <a:defRPr sz="816" b="0">
                <a:solidFill>
                  <a:schemeClr val="tx1"/>
                </a:solidFill>
              </a:defRPr>
            </a:lvl5pPr>
          </a:lstStyle>
          <a:p>
            <a:pPr lvl="0"/>
            <a:r>
              <a:rPr lang="en-US" dirty="0"/>
              <a:t>Footnote</a:t>
            </a:r>
          </a:p>
        </p:txBody>
      </p:sp>
    </p:spTree>
    <p:extLst>
      <p:ext uri="{BB962C8B-B14F-4D97-AF65-F5344CB8AC3E}">
        <p14:creationId xmlns:p14="http://schemas.microsoft.com/office/powerpoint/2010/main" val="3476493133"/>
      </p:ext>
    </p:extLst>
  </p:cSld>
  <p:clrMapOvr>
    <a:masterClrMapping/>
  </p:clrMapOvr>
  <p:transition>
    <p:fade/>
  </p:transition>
</p:sldLayout>
</file>

<file path=ppt/slideLayouts/slideLayout674.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sp>
        <p:nvSpPr>
          <p:cNvPr id="4" name="Text Box 3"/>
          <p:cNvSpPr txBox="1">
            <a:spLocks noChangeArrowheads="1"/>
          </p:cNvSpPr>
          <p:nvPr userDrawn="1"/>
        </p:nvSpPr>
        <p:spPr bwMode="blackWhite">
          <a:xfrm>
            <a:off x="278527" y="6102905"/>
            <a:ext cx="11194447" cy="615280"/>
          </a:xfrm>
          <a:prstGeom prst="rect">
            <a:avLst/>
          </a:prstGeom>
          <a:noFill/>
          <a:ln w="12700">
            <a:noFill/>
            <a:miter lim="800000"/>
            <a:headEnd type="none" w="sm" len="sm"/>
            <a:tailEnd type="none" w="sm" len="sm"/>
          </a:ln>
          <a:effectLst/>
        </p:spPr>
        <p:txBody>
          <a:bodyPr vert="horz" wrap="square" lIns="186521" tIns="149217" rIns="186521" bIns="149217" numCol="1" anchor="t" anchorCtr="0" compatLnSpc="1">
            <a:prstTxWarp prst="textNoShape">
              <a:avLst/>
            </a:prstTxWarp>
            <a:spAutoFit/>
          </a:bodyPr>
          <a:lstStyle/>
          <a:p>
            <a:pPr defTabSz="950867" eaLnBrk="0" hangingPunct="0"/>
            <a:r>
              <a:rPr lang="en-US" sz="680" dirty="0">
                <a:solidFill>
                  <a:schemeClr val="tx1">
                    <a:alpha val="95000"/>
                  </a:schemeClr>
                </a:solidFill>
                <a:cs typeface="Segoe UI" pitchFamily="34" charset="0"/>
              </a:rPr>
              <a:t>© 2014 Microsoft Corporation. All rights reserved. Microsoft, Windows, Windows Vista and other product names are or may be registered trademarks and/or trademarks in the U.S. and/or other countries.</a:t>
            </a:r>
          </a:p>
          <a:p>
            <a:pPr defTabSz="950867" eaLnBrk="0" hangingPunct="0"/>
            <a:r>
              <a:rPr lang="en-US" sz="680" dirty="0">
                <a:solidFill>
                  <a:schemeClr val="tx1">
                    <a:alpha val="95000"/>
                  </a:schemeClr>
                </a:soli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grpSp>
        <p:nvGrpSpPr>
          <p:cNvPr id="44" name="Group 43"/>
          <p:cNvGrpSpPr/>
          <p:nvPr userDrawn="1"/>
        </p:nvGrpSpPr>
        <p:grpSpPr>
          <a:xfrm>
            <a:off x="468438" y="3203665"/>
            <a:ext cx="3405663" cy="725358"/>
            <a:chOff x="416178" y="1279456"/>
            <a:chExt cx="2021678" cy="430650"/>
          </a:xfrm>
        </p:grpSpPr>
        <p:sp>
          <p:nvSpPr>
            <p:cNvPr id="45" name="Freeform 6"/>
            <p:cNvSpPr>
              <a:spLocks/>
            </p:cNvSpPr>
            <p:nvPr/>
          </p:nvSpPr>
          <p:spPr bwMode="auto">
            <a:xfrm>
              <a:off x="977113" y="1365458"/>
              <a:ext cx="279826" cy="258647"/>
            </a:xfrm>
            <a:custGeom>
              <a:avLst/>
              <a:gdLst>
                <a:gd name="T0" fmla="*/ 0 w 873"/>
                <a:gd name="T1" fmla="*/ 0 h 805"/>
                <a:gd name="T2" fmla="*/ 201 w 873"/>
                <a:gd name="T3" fmla="*/ 0 h 805"/>
                <a:gd name="T4" fmla="*/ 438 w 873"/>
                <a:gd name="T5" fmla="*/ 597 h 805"/>
                <a:gd name="T6" fmla="*/ 682 w 873"/>
                <a:gd name="T7" fmla="*/ 0 h 805"/>
                <a:gd name="T8" fmla="*/ 873 w 873"/>
                <a:gd name="T9" fmla="*/ 0 h 805"/>
                <a:gd name="T10" fmla="*/ 873 w 873"/>
                <a:gd name="T11" fmla="*/ 805 h 805"/>
                <a:gd name="T12" fmla="*/ 736 w 873"/>
                <a:gd name="T13" fmla="*/ 805 h 805"/>
                <a:gd name="T14" fmla="*/ 736 w 873"/>
                <a:gd name="T15" fmla="*/ 185 h 805"/>
                <a:gd name="T16" fmla="*/ 730 w 873"/>
                <a:gd name="T17" fmla="*/ 185 h 805"/>
                <a:gd name="T18" fmla="*/ 484 w 873"/>
                <a:gd name="T19" fmla="*/ 805 h 805"/>
                <a:gd name="T20" fmla="*/ 386 w 873"/>
                <a:gd name="T21" fmla="*/ 805 h 805"/>
                <a:gd name="T22" fmla="*/ 136 w 873"/>
                <a:gd name="T23" fmla="*/ 185 h 805"/>
                <a:gd name="T24" fmla="*/ 132 w 873"/>
                <a:gd name="T25" fmla="*/ 185 h 805"/>
                <a:gd name="T26" fmla="*/ 132 w 873"/>
                <a:gd name="T27" fmla="*/ 805 h 805"/>
                <a:gd name="T28" fmla="*/ 0 w 873"/>
                <a:gd name="T29" fmla="*/ 805 h 805"/>
                <a:gd name="T30" fmla="*/ 0 w 873"/>
                <a:gd name="T31" fmla="*/ 0 h 8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73" h="805">
                  <a:moveTo>
                    <a:pt x="0" y="0"/>
                  </a:moveTo>
                  <a:lnTo>
                    <a:pt x="201" y="0"/>
                  </a:lnTo>
                  <a:lnTo>
                    <a:pt x="438" y="597"/>
                  </a:lnTo>
                  <a:lnTo>
                    <a:pt x="682" y="0"/>
                  </a:lnTo>
                  <a:lnTo>
                    <a:pt x="873" y="0"/>
                  </a:lnTo>
                  <a:lnTo>
                    <a:pt x="873" y="805"/>
                  </a:lnTo>
                  <a:lnTo>
                    <a:pt x="736" y="805"/>
                  </a:lnTo>
                  <a:lnTo>
                    <a:pt x="736" y="185"/>
                  </a:lnTo>
                  <a:lnTo>
                    <a:pt x="730" y="185"/>
                  </a:lnTo>
                  <a:lnTo>
                    <a:pt x="484" y="805"/>
                  </a:lnTo>
                  <a:lnTo>
                    <a:pt x="386" y="805"/>
                  </a:lnTo>
                  <a:lnTo>
                    <a:pt x="136" y="185"/>
                  </a:lnTo>
                  <a:lnTo>
                    <a:pt x="132" y="185"/>
                  </a:lnTo>
                  <a:lnTo>
                    <a:pt x="132" y="805"/>
                  </a:lnTo>
                  <a:lnTo>
                    <a:pt x="0" y="805"/>
                  </a:lnTo>
                  <a:lnTo>
                    <a:pt x="0"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48" dirty="0"/>
            </a:p>
          </p:txBody>
        </p:sp>
        <p:sp>
          <p:nvSpPr>
            <p:cNvPr id="46" name="Freeform 7"/>
            <p:cNvSpPr>
              <a:spLocks noEditPoints="1"/>
            </p:cNvSpPr>
            <p:nvPr/>
          </p:nvSpPr>
          <p:spPr bwMode="auto">
            <a:xfrm>
              <a:off x="1294806" y="1359681"/>
              <a:ext cx="52628" cy="264423"/>
            </a:xfrm>
            <a:custGeom>
              <a:avLst/>
              <a:gdLst>
                <a:gd name="T0" fmla="*/ 13 w 164"/>
                <a:gd name="T1" fmla="*/ 246 h 824"/>
                <a:gd name="T2" fmla="*/ 149 w 164"/>
                <a:gd name="T3" fmla="*/ 246 h 824"/>
                <a:gd name="T4" fmla="*/ 149 w 164"/>
                <a:gd name="T5" fmla="*/ 824 h 824"/>
                <a:gd name="T6" fmla="*/ 13 w 164"/>
                <a:gd name="T7" fmla="*/ 824 h 824"/>
                <a:gd name="T8" fmla="*/ 13 w 164"/>
                <a:gd name="T9" fmla="*/ 246 h 824"/>
                <a:gd name="T10" fmla="*/ 82 w 164"/>
                <a:gd name="T11" fmla="*/ 0 h 824"/>
                <a:gd name="T12" fmla="*/ 105 w 164"/>
                <a:gd name="T13" fmla="*/ 4 h 824"/>
                <a:gd name="T14" fmla="*/ 124 w 164"/>
                <a:gd name="T15" fmla="*/ 12 h 824"/>
                <a:gd name="T16" fmla="*/ 141 w 164"/>
                <a:gd name="T17" fmla="*/ 25 h 824"/>
                <a:gd name="T18" fmla="*/ 154 w 164"/>
                <a:gd name="T19" fmla="*/ 40 h 824"/>
                <a:gd name="T20" fmla="*/ 162 w 164"/>
                <a:gd name="T21" fmla="*/ 59 h 824"/>
                <a:gd name="T22" fmla="*/ 164 w 164"/>
                <a:gd name="T23" fmla="*/ 80 h 824"/>
                <a:gd name="T24" fmla="*/ 162 w 164"/>
                <a:gd name="T25" fmla="*/ 101 h 824"/>
                <a:gd name="T26" fmla="*/ 154 w 164"/>
                <a:gd name="T27" fmla="*/ 120 h 824"/>
                <a:gd name="T28" fmla="*/ 141 w 164"/>
                <a:gd name="T29" fmla="*/ 136 h 824"/>
                <a:gd name="T30" fmla="*/ 124 w 164"/>
                <a:gd name="T31" fmla="*/ 147 h 824"/>
                <a:gd name="T32" fmla="*/ 103 w 164"/>
                <a:gd name="T33" fmla="*/ 155 h 824"/>
                <a:gd name="T34" fmla="*/ 82 w 164"/>
                <a:gd name="T35" fmla="*/ 158 h 824"/>
                <a:gd name="T36" fmla="*/ 61 w 164"/>
                <a:gd name="T37" fmla="*/ 155 h 824"/>
                <a:gd name="T38" fmla="*/ 42 w 164"/>
                <a:gd name="T39" fmla="*/ 147 h 824"/>
                <a:gd name="T40" fmla="*/ 24 w 164"/>
                <a:gd name="T41" fmla="*/ 136 h 824"/>
                <a:gd name="T42" fmla="*/ 11 w 164"/>
                <a:gd name="T43" fmla="*/ 120 h 824"/>
                <a:gd name="T44" fmla="*/ 1 w 164"/>
                <a:gd name="T45" fmla="*/ 101 h 824"/>
                <a:gd name="T46" fmla="*/ 0 w 164"/>
                <a:gd name="T47" fmla="*/ 80 h 824"/>
                <a:gd name="T48" fmla="*/ 1 w 164"/>
                <a:gd name="T49" fmla="*/ 59 h 824"/>
                <a:gd name="T50" fmla="*/ 11 w 164"/>
                <a:gd name="T51" fmla="*/ 40 h 824"/>
                <a:gd name="T52" fmla="*/ 24 w 164"/>
                <a:gd name="T53" fmla="*/ 23 h 824"/>
                <a:gd name="T54" fmla="*/ 42 w 164"/>
                <a:gd name="T55" fmla="*/ 12 h 824"/>
                <a:gd name="T56" fmla="*/ 61 w 164"/>
                <a:gd name="T57" fmla="*/ 4 h 824"/>
                <a:gd name="T58" fmla="*/ 82 w 164"/>
                <a:gd name="T59" fmla="*/ 0 h 8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64" h="824">
                  <a:moveTo>
                    <a:pt x="13" y="246"/>
                  </a:moveTo>
                  <a:lnTo>
                    <a:pt x="149" y="246"/>
                  </a:lnTo>
                  <a:lnTo>
                    <a:pt x="149" y="824"/>
                  </a:lnTo>
                  <a:lnTo>
                    <a:pt x="13" y="824"/>
                  </a:lnTo>
                  <a:lnTo>
                    <a:pt x="13" y="246"/>
                  </a:lnTo>
                  <a:close/>
                  <a:moveTo>
                    <a:pt x="82" y="0"/>
                  </a:moveTo>
                  <a:lnTo>
                    <a:pt x="105" y="4"/>
                  </a:lnTo>
                  <a:lnTo>
                    <a:pt x="124" y="12"/>
                  </a:lnTo>
                  <a:lnTo>
                    <a:pt x="141" y="25"/>
                  </a:lnTo>
                  <a:lnTo>
                    <a:pt x="154" y="40"/>
                  </a:lnTo>
                  <a:lnTo>
                    <a:pt x="162" y="59"/>
                  </a:lnTo>
                  <a:lnTo>
                    <a:pt x="164" y="80"/>
                  </a:lnTo>
                  <a:lnTo>
                    <a:pt x="162" y="101"/>
                  </a:lnTo>
                  <a:lnTo>
                    <a:pt x="154" y="120"/>
                  </a:lnTo>
                  <a:lnTo>
                    <a:pt x="141" y="136"/>
                  </a:lnTo>
                  <a:lnTo>
                    <a:pt x="124" y="147"/>
                  </a:lnTo>
                  <a:lnTo>
                    <a:pt x="103" y="155"/>
                  </a:lnTo>
                  <a:lnTo>
                    <a:pt x="82" y="158"/>
                  </a:lnTo>
                  <a:lnTo>
                    <a:pt x="61" y="155"/>
                  </a:lnTo>
                  <a:lnTo>
                    <a:pt x="42" y="147"/>
                  </a:lnTo>
                  <a:lnTo>
                    <a:pt x="24" y="136"/>
                  </a:lnTo>
                  <a:lnTo>
                    <a:pt x="11" y="120"/>
                  </a:lnTo>
                  <a:lnTo>
                    <a:pt x="1" y="101"/>
                  </a:lnTo>
                  <a:lnTo>
                    <a:pt x="0" y="80"/>
                  </a:lnTo>
                  <a:lnTo>
                    <a:pt x="1" y="59"/>
                  </a:lnTo>
                  <a:lnTo>
                    <a:pt x="11" y="40"/>
                  </a:lnTo>
                  <a:lnTo>
                    <a:pt x="24" y="23"/>
                  </a:lnTo>
                  <a:lnTo>
                    <a:pt x="42" y="12"/>
                  </a:lnTo>
                  <a:lnTo>
                    <a:pt x="61" y="4"/>
                  </a:lnTo>
                  <a:lnTo>
                    <a:pt x="82"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48" dirty="0"/>
            </a:p>
          </p:txBody>
        </p:sp>
        <p:sp>
          <p:nvSpPr>
            <p:cNvPr id="47" name="Freeform 8"/>
            <p:cNvSpPr>
              <a:spLocks/>
            </p:cNvSpPr>
            <p:nvPr/>
          </p:nvSpPr>
          <p:spPr bwMode="auto">
            <a:xfrm>
              <a:off x="1373106" y="1434131"/>
              <a:ext cx="145047" cy="193825"/>
            </a:xfrm>
            <a:custGeom>
              <a:avLst/>
              <a:gdLst>
                <a:gd name="T0" fmla="*/ 311 w 453"/>
                <a:gd name="T1" fmla="*/ 0 h 604"/>
                <a:gd name="T2" fmla="*/ 350 w 453"/>
                <a:gd name="T3" fmla="*/ 2 h 604"/>
                <a:gd name="T4" fmla="*/ 388 w 453"/>
                <a:gd name="T5" fmla="*/ 7 h 604"/>
                <a:gd name="T6" fmla="*/ 422 w 453"/>
                <a:gd name="T7" fmla="*/ 17 h 604"/>
                <a:gd name="T8" fmla="*/ 451 w 453"/>
                <a:gd name="T9" fmla="*/ 28 h 604"/>
                <a:gd name="T10" fmla="*/ 453 w 453"/>
                <a:gd name="T11" fmla="*/ 30 h 604"/>
                <a:gd name="T12" fmla="*/ 453 w 453"/>
                <a:gd name="T13" fmla="*/ 162 h 604"/>
                <a:gd name="T14" fmla="*/ 447 w 453"/>
                <a:gd name="T15" fmla="*/ 156 h 604"/>
                <a:gd name="T16" fmla="*/ 405 w 453"/>
                <a:gd name="T17" fmla="*/ 131 h 604"/>
                <a:gd name="T18" fmla="*/ 361 w 453"/>
                <a:gd name="T19" fmla="*/ 116 h 604"/>
                <a:gd name="T20" fmla="*/ 317 w 453"/>
                <a:gd name="T21" fmla="*/ 112 h 604"/>
                <a:gd name="T22" fmla="*/ 279 w 453"/>
                <a:gd name="T23" fmla="*/ 116 h 604"/>
                <a:gd name="T24" fmla="*/ 246 w 453"/>
                <a:gd name="T25" fmla="*/ 126 h 604"/>
                <a:gd name="T26" fmla="*/ 216 w 453"/>
                <a:gd name="T27" fmla="*/ 141 h 604"/>
                <a:gd name="T28" fmla="*/ 189 w 453"/>
                <a:gd name="T29" fmla="*/ 164 h 604"/>
                <a:gd name="T30" fmla="*/ 168 w 453"/>
                <a:gd name="T31" fmla="*/ 192 h 604"/>
                <a:gd name="T32" fmla="*/ 153 w 453"/>
                <a:gd name="T33" fmla="*/ 227 h 604"/>
                <a:gd name="T34" fmla="*/ 143 w 453"/>
                <a:gd name="T35" fmla="*/ 263 h 604"/>
                <a:gd name="T36" fmla="*/ 141 w 453"/>
                <a:gd name="T37" fmla="*/ 305 h 604"/>
                <a:gd name="T38" fmla="*/ 143 w 453"/>
                <a:gd name="T39" fmla="*/ 347 h 604"/>
                <a:gd name="T40" fmla="*/ 153 w 453"/>
                <a:gd name="T41" fmla="*/ 383 h 604"/>
                <a:gd name="T42" fmla="*/ 168 w 453"/>
                <a:gd name="T43" fmla="*/ 416 h 604"/>
                <a:gd name="T44" fmla="*/ 187 w 453"/>
                <a:gd name="T45" fmla="*/ 442 h 604"/>
                <a:gd name="T46" fmla="*/ 214 w 453"/>
                <a:gd name="T47" fmla="*/ 463 h 604"/>
                <a:gd name="T48" fmla="*/ 243 w 453"/>
                <a:gd name="T49" fmla="*/ 480 h 604"/>
                <a:gd name="T50" fmla="*/ 277 w 453"/>
                <a:gd name="T51" fmla="*/ 488 h 604"/>
                <a:gd name="T52" fmla="*/ 315 w 453"/>
                <a:gd name="T53" fmla="*/ 492 h 604"/>
                <a:gd name="T54" fmla="*/ 346 w 453"/>
                <a:gd name="T55" fmla="*/ 488 h 604"/>
                <a:gd name="T56" fmla="*/ 380 w 453"/>
                <a:gd name="T57" fmla="*/ 479 h 604"/>
                <a:gd name="T58" fmla="*/ 414 w 453"/>
                <a:gd name="T59" fmla="*/ 465 h 604"/>
                <a:gd name="T60" fmla="*/ 447 w 453"/>
                <a:gd name="T61" fmla="*/ 444 h 604"/>
                <a:gd name="T62" fmla="*/ 453 w 453"/>
                <a:gd name="T63" fmla="*/ 440 h 604"/>
                <a:gd name="T64" fmla="*/ 453 w 453"/>
                <a:gd name="T65" fmla="*/ 564 h 604"/>
                <a:gd name="T66" fmla="*/ 451 w 453"/>
                <a:gd name="T67" fmla="*/ 566 h 604"/>
                <a:gd name="T68" fmla="*/ 414 w 453"/>
                <a:gd name="T69" fmla="*/ 583 h 604"/>
                <a:gd name="T70" fmla="*/ 376 w 453"/>
                <a:gd name="T71" fmla="*/ 595 h 604"/>
                <a:gd name="T72" fmla="*/ 332 w 453"/>
                <a:gd name="T73" fmla="*/ 603 h 604"/>
                <a:gd name="T74" fmla="*/ 287 w 453"/>
                <a:gd name="T75" fmla="*/ 604 h 604"/>
                <a:gd name="T76" fmla="*/ 233 w 453"/>
                <a:gd name="T77" fmla="*/ 601 h 604"/>
                <a:gd name="T78" fmla="*/ 183 w 453"/>
                <a:gd name="T79" fmla="*/ 589 h 604"/>
                <a:gd name="T80" fmla="*/ 138 w 453"/>
                <a:gd name="T81" fmla="*/ 568 h 604"/>
                <a:gd name="T82" fmla="*/ 97 w 453"/>
                <a:gd name="T83" fmla="*/ 542 h 604"/>
                <a:gd name="T84" fmla="*/ 63 w 453"/>
                <a:gd name="T85" fmla="*/ 507 h 604"/>
                <a:gd name="T86" fmla="*/ 36 w 453"/>
                <a:gd name="T87" fmla="*/ 465 h 604"/>
                <a:gd name="T88" fmla="*/ 15 w 453"/>
                <a:gd name="T89" fmla="*/ 419 h 604"/>
                <a:gd name="T90" fmla="*/ 4 w 453"/>
                <a:gd name="T91" fmla="*/ 370 h 604"/>
                <a:gd name="T92" fmla="*/ 0 w 453"/>
                <a:gd name="T93" fmla="*/ 316 h 604"/>
                <a:gd name="T94" fmla="*/ 4 w 453"/>
                <a:gd name="T95" fmla="*/ 257 h 604"/>
                <a:gd name="T96" fmla="*/ 17 w 453"/>
                <a:gd name="T97" fmla="*/ 202 h 604"/>
                <a:gd name="T98" fmla="*/ 38 w 453"/>
                <a:gd name="T99" fmla="*/ 151 h 604"/>
                <a:gd name="T100" fmla="*/ 67 w 453"/>
                <a:gd name="T101" fmla="*/ 107 h 604"/>
                <a:gd name="T102" fmla="*/ 103 w 453"/>
                <a:gd name="T103" fmla="*/ 69 h 604"/>
                <a:gd name="T104" fmla="*/ 147 w 453"/>
                <a:gd name="T105" fmla="*/ 40 h 604"/>
                <a:gd name="T106" fmla="*/ 197 w 453"/>
                <a:gd name="T107" fmla="*/ 17 h 604"/>
                <a:gd name="T108" fmla="*/ 252 w 453"/>
                <a:gd name="T109" fmla="*/ 4 h 604"/>
                <a:gd name="T110" fmla="*/ 311 w 453"/>
                <a:gd name="T111" fmla="*/ 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53" h="604">
                  <a:moveTo>
                    <a:pt x="311" y="0"/>
                  </a:moveTo>
                  <a:lnTo>
                    <a:pt x="350" y="2"/>
                  </a:lnTo>
                  <a:lnTo>
                    <a:pt x="388" y="7"/>
                  </a:lnTo>
                  <a:lnTo>
                    <a:pt x="422" y="17"/>
                  </a:lnTo>
                  <a:lnTo>
                    <a:pt x="451" y="28"/>
                  </a:lnTo>
                  <a:lnTo>
                    <a:pt x="453" y="30"/>
                  </a:lnTo>
                  <a:lnTo>
                    <a:pt x="453" y="162"/>
                  </a:lnTo>
                  <a:lnTo>
                    <a:pt x="447" y="156"/>
                  </a:lnTo>
                  <a:lnTo>
                    <a:pt x="405" y="131"/>
                  </a:lnTo>
                  <a:lnTo>
                    <a:pt x="361" y="116"/>
                  </a:lnTo>
                  <a:lnTo>
                    <a:pt x="317" y="112"/>
                  </a:lnTo>
                  <a:lnTo>
                    <a:pt x="279" y="116"/>
                  </a:lnTo>
                  <a:lnTo>
                    <a:pt x="246" y="126"/>
                  </a:lnTo>
                  <a:lnTo>
                    <a:pt x="216" y="141"/>
                  </a:lnTo>
                  <a:lnTo>
                    <a:pt x="189" y="164"/>
                  </a:lnTo>
                  <a:lnTo>
                    <a:pt x="168" y="192"/>
                  </a:lnTo>
                  <a:lnTo>
                    <a:pt x="153" y="227"/>
                  </a:lnTo>
                  <a:lnTo>
                    <a:pt x="143" y="263"/>
                  </a:lnTo>
                  <a:lnTo>
                    <a:pt x="141" y="305"/>
                  </a:lnTo>
                  <a:lnTo>
                    <a:pt x="143" y="347"/>
                  </a:lnTo>
                  <a:lnTo>
                    <a:pt x="153" y="383"/>
                  </a:lnTo>
                  <a:lnTo>
                    <a:pt x="168" y="416"/>
                  </a:lnTo>
                  <a:lnTo>
                    <a:pt x="187" y="442"/>
                  </a:lnTo>
                  <a:lnTo>
                    <a:pt x="214" y="463"/>
                  </a:lnTo>
                  <a:lnTo>
                    <a:pt x="243" y="480"/>
                  </a:lnTo>
                  <a:lnTo>
                    <a:pt x="277" y="488"/>
                  </a:lnTo>
                  <a:lnTo>
                    <a:pt x="315" y="492"/>
                  </a:lnTo>
                  <a:lnTo>
                    <a:pt x="346" y="488"/>
                  </a:lnTo>
                  <a:lnTo>
                    <a:pt x="380" y="479"/>
                  </a:lnTo>
                  <a:lnTo>
                    <a:pt x="414" y="465"/>
                  </a:lnTo>
                  <a:lnTo>
                    <a:pt x="447" y="444"/>
                  </a:lnTo>
                  <a:lnTo>
                    <a:pt x="453" y="440"/>
                  </a:lnTo>
                  <a:lnTo>
                    <a:pt x="453" y="564"/>
                  </a:lnTo>
                  <a:lnTo>
                    <a:pt x="451" y="566"/>
                  </a:lnTo>
                  <a:lnTo>
                    <a:pt x="414" y="583"/>
                  </a:lnTo>
                  <a:lnTo>
                    <a:pt x="376" y="595"/>
                  </a:lnTo>
                  <a:lnTo>
                    <a:pt x="332" y="603"/>
                  </a:lnTo>
                  <a:lnTo>
                    <a:pt x="287" y="604"/>
                  </a:lnTo>
                  <a:lnTo>
                    <a:pt x="233" y="601"/>
                  </a:lnTo>
                  <a:lnTo>
                    <a:pt x="183" y="589"/>
                  </a:lnTo>
                  <a:lnTo>
                    <a:pt x="138" y="568"/>
                  </a:lnTo>
                  <a:lnTo>
                    <a:pt x="97" y="542"/>
                  </a:lnTo>
                  <a:lnTo>
                    <a:pt x="63" y="507"/>
                  </a:lnTo>
                  <a:lnTo>
                    <a:pt x="36" y="465"/>
                  </a:lnTo>
                  <a:lnTo>
                    <a:pt x="15" y="419"/>
                  </a:lnTo>
                  <a:lnTo>
                    <a:pt x="4" y="370"/>
                  </a:lnTo>
                  <a:lnTo>
                    <a:pt x="0" y="316"/>
                  </a:lnTo>
                  <a:lnTo>
                    <a:pt x="4" y="257"/>
                  </a:lnTo>
                  <a:lnTo>
                    <a:pt x="17" y="202"/>
                  </a:lnTo>
                  <a:lnTo>
                    <a:pt x="38" y="151"/>
                  </a:lnTo>
                  <a:lnTo>
                    <a:pt x="67" y="107"/>
                  </a:lnTo>
                  <a:lnTo>
                    <a:pt x="103" y="69"/>
                  </a:lnTo>
                  <a:lnTo>
                    <a:pt x="147" y="40"/>
                  </a:lnTo>
                  <a:lnTo>
                    <a:pt x="197" y="17"/>
                  </a:lnTo>
                  <a:lnTo>
                    <a:pt x="252" y="4"/>
                  </a:lnTo>
                  <a:lnTo>
                    <a:pt x="311"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48" dirty="0"/>
            </a:p>
          </p:txBody>
        </p:sp>
        <p:sp>
          <p:nvSpPr>
            <p:cNvPr id="48" name="Freeform 9"/>
            <p:cNvSpPr>
              <a:spLocks/>
            </p:cNvSpPr>
            <p:nvPr/>
          </p:nvSpPr>
          <p:spPr bwMode="auto">
            <a:xfrm>
              <a:off x="1550885" y="1435414"/>
              <a:ext cx="107181" cy="188690"/>
            </a:xfrm>
            <a:custGeom>
              <a:avLst/>
              <a:gdLst>
                <a:gd name="T0" fmla="*/ 279 w 334"/>
                <a:gd name="T1" fmla="*/ 0 h 587"/>
                <a:gd name="T2" fmla="*/ 309 w 334"/>
                <a:gd name="T3" fmla="*/ 2 h 587"/>
                <a:gd name="T4" fmla="*/ 332 w 334"/>
                <a:gd name="T5" fmla="*/ 7 h 587"/>
                <a:gd name="T6" fmla="*/ 334 w 334"/>
                <a:gd name="T7" fmla="*/ 9 h 587"/>
                <a:gd name="T8" fmla="*/ 334 w 334"/>
                <a:gd name="T9" fmla="*/ 145 h 587"/>
                <a:gd name="T10" fmla="*/ 328 w 334"/>
                <a:gd name="T11" fmla="*/ 141 h 587"/>
                <a:gd name="T12" fmla="*/ 317 w 334"/>
                <a:gd name="T13" fmla="*/ 135 h 587"/>
                <a:gd name="T14" fmla="*/ 298 w 334"/>
                <a:gd name="T15" fmla="*/ 129 h 587"/>
                <a:gd name="T16" fmla="*/ 277 w 334"/>
                <a:gd name="T17" fmla="*/ 124 h 587"/>
                <a:gd name="T18" fmla="*/ 256 w 334"/>
                <a:gd name="T19" fmla="*/ 122 h 587"/>
                <a:gd name="T20" fmla="*/ 223 w 334"/>
                <a:gd name="T21" fmla="*/ 127 h 587"/>
                <a:gd name="T22" fmla="*/ 193 w 334"/>
                <a:gd name="T23" fmla="*/ 143 h 587"/>
                <a:gd name="T24" fmla="*/ 168 w 334"/>
                <a:gd name="T25" fmla="*/ 169 h 587"/>
                <a:gd name="T26" fmla="*/ 151 w 334"/>
                <a:gd name="T27" fmla="*/ 204 h 587"/>
                <a:gd name="T28" fmla="*/ 139 w 334"/>
                <a:gd name="T29" fmla="*/ 244 h 587"/>
                <a:gd name="T30" fmla="*/ 135 w 334"/>
                <a:gd name="T31" fmla="*/ 291 h 587"/>
                <a:gd name="T32" fmla="*/ 135 w 334"/>
                <a:gd name="T33" fmla="*/ 587 h 587"/>
                <a:gd name="T34" fmla="*/ 0 w 334"/>
                <a:gd name="T35" fmla="*/ 587 h 587"/>
                <a:gd name="T36" fmla="*/ 0 w 334"/>
                <a:gd name="T37" fmla="*/ 9 h 587"/>
                <a:gd name="T38" fmla="*/ 135 w 334"/>
                <a:gd name="T39" fmla="*/ 9 h 587"/>
                <a:gd name="T40" fmla="*/ 135 w 334"/>
                <a:gd name="T41" fmla="*/ 110 h 587"/>
                <a:gd name="T42" fmla="*/ 135 w 334"/>
                <a:gd name="T43" fmla="*/ 110 h 587"/>
                <a:gd name="T44" fmla="*/ 151 w 334"/>
                <a:gd name="T45" fmla="*/ 80 h 587"/>
                <a:gd name="T46" fmla="*/ 168 w 334"/>
                <a:gd name="T47" fmla="*/ 53 h 587"/>
                <a:gd name="T48" fmla="*/ 189 w 334"/>
                <a:gd name="T49" fmla="*/ 32 h 587"/>
                <a:gd name="T50" fmla="*/ 216 w 334"/>
                <a:gd name="T51" fmla="*/ 15 h 587"/>
                <a:gd name="T52" fmla="*/ 246 w 334"/>
                <a:gd name="T53" fmla="*/ 3 h 587"/>
                <a:gd name="T54" fmla="*/ 279 w 334"/>
                <a:gd name="T55" fmla="*/ 0 h 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4" h="587">
                  <a:moveTo>
                    <a:pt x="279" y="0"/>
                  </a:moveTo>
                  <a:lnTo>
                    <a:pt x="309" y="2"/>
                  </a:lnTo>
                  <a:lnTo>
                    <a:pt x="332" y="7"/>
                  </a:lnTo>
                  <a:lnTo>
                    <a:pt x="334" y="9"/>
                  </a:lnTo>
                  <a:lnTo>
                    <a:pt x="334" y="145"/>
                  </a:lnTo>
                  <a:lnTo>
                    <a:pt x="328" y="141"/>
                  </a:lnTo>
                  <a:lnTo>
                    <a:pt x="317" y="135"/>
                  </a:lnTo>
                  <a:lnTo>
                    <a:pt x="298" y="129"/>
                  </a:lnTo>
                  <a:lnTo>
                    <a:pt x="277" y="124"/>
                  </a:lnTo>
                  <a:lnTo>
                    <a:pt x="256" y="122"/>
                  </a:lnTo>
                  <a:lnTo>
                    <a:pt x="223" y="127"/>
                  </a:lnTo>
                  <a:lnTo>
                    <a:pt x="193" y="143"/>
                  </a:lnTo>
                  <a:lnTo>
                    <a:pt x="168" y="169"/>
                  </a:lnTo>
                  <a:lnTo>
                    <a:pt x="151" y="204"/>
                  </a:lnTo>
                  <a:lnTo>
                    <a:pt x="139" y="244"/>
                  </a:lnTo>
                  <a:lnTo>
                    <a:pt x="135" y="291"/>
                  </a:lnTo>
                  <a:lnTo>
                    <a:pt x="135" y="587"/>
                  </a:lnTo>
                  <a:lnTo>
                    <a:pt x="0" y="587"/>
                  </a:lnTo>
                  <a:lnTo>
                    <a:pt x="0" y="9"/>
                  </a:lnTo>
                  <a:lnTo>
                    <a:pt x="135" y="9"/>
                  </a:lnTo>
                  <a:lnTo>
                    <a:pt x="135" y="110"/>
                  </a:lnTo>
                  <a:lnTo>
                    <a:pt x="135" y="110"/>
                  </a:lnTo>
                  <a:lnTo>
                    <a:pt x="151" y="80"/>
                  </a:lnTo>
                  <a:lnTo>
                    <a:pt x="168" y="53"/>
                  </a:lnTo>
                  <a:lnTo>
                    <a:pt x="189" y="32"/>
                  </a:lnTo>
                  <a:lnTo>
                    <a:pt x="216" y="15"/>
                  </a:lnTo>
                  <a:lnTo>
                    <a:pt x="246" y="3"/>
                  </a:lnTo>
                  <a:lnTo>
                    <a:pt x="279"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48" dirty="0"/>
            </a:p>
          </p:txBody>
        </p:sp>
        <p:sp>
          <p:nvSpPr>
            <p:cNvPr id="49" name="Freeform 10"/>
            <p:cNvSpPr>
              <a:spLocks noEditPoints="1"/>
            </p:cNvSpPr>
            <p:nvPr/>
          </p:nvSpPr>
          <p:spPr bwMode="auto">
            <a:xfrm>
              <a:off x="1661275" y="1434131"/>
              <a:ext cx="190615" cy="193825"/>
            </a:xfrm>
            <a:custGeom>
              <a:avLst/>
              <a:gdLst>
                <a:gd name="T0" fmla="*/ 263 w 593"/>
                <a:gd name="T1" fmla="*/ 114 h 604"/>
                <a:gd name="T2" fmla="*/ 206 w 593"/>
                <a:gd name="T3" fmla="*/ 141 h 604"/>
                <a:gd name="T4" fmla="*/ 164 w 593"/>
                <a:gd name="T5" fmla="*/ 189 h 604"/>
                <a:gd name="T6" fmla="*/ 143 w 593"/>
                <a:gd name="T7" fmla="*/ 261 h 604"/>
                <a:gd name="T8" fmla="*/ 143 w 593"/>
                <a:gd name="T9" fmla="*/ 347 h 604"/>
                <a:gd name="T10" fmla="*/ 164 w 593"/>
                <a:gd name="T11" fmla="*/ 416 h 604"/>
                <a:gd name="T12" fmla="*/ 206 w 593"/>
                <a:gd name="T13" fmla="*/ 465 h 604"/>
                <a:gd name="T14" fmla="*/ 263 w 593"/>
                <a:gd name="T15" fmla="*/ 488 h 604"/>
                <a:gd name="T16" fmla="*/ 336 w 593"/>
                <a:gd name="T17" fmla="*/ 488 h 604"/>
                <a:gd name="T18" fmla="*/ 393 w 593"/>
                <a:gd name="T19" fmla="*/ 465 h 604"/>
                <a:gd name="T20" fmla="*/ 431 w 593"/>
                <a:gd name="T21" fmla="*/ 418 h 604"/>
                <a:gd name="T22" fmla="*/ 450 w 593"/>
                <a:gd name="T23" fmla="*/ 345 h 604"/>
                <a:gd name="T24" fmla="*/ 450 w 593"/>
                <a:gd name="T25" fmla="*/ 257 h 604"/>
                <a:gd name="T26" fmla="*/ 429 w 593"/>
                <a:gd name="T27" fmla="*/ 187 h 604"/>
                <a:gd name="T28" fmla="*/ 389 w 593"/>
                <a:gd name="T29" fmla="*/ 139 h 604"/>
                <a:gd name="T30" fmla="*/ 332 w 593"/>
                <a:gd name="T31" fmla="*/ 114 h 604"/>
                <a:gd name="T32" fmla="*/ 305 w 593"/>
                <a:gd name="T33" fmla="*/ 0 h 604"/>
                <a:gd name="T34" fmla="*/ 404 w 593"/>
                <a:gd name="T35" fmla="*/ 13 h 604"/>
                <a:gd name="T36" fmla="*/ 485 w 593"/>
                <a:gd name="T37" fmla="*/ 51 h 604"/>
                <a:gd name="T38" fmla="*/ 544 w 593"/>
                <a:gd name="T39" fmla="*/ 112 h 604"/>
                <a:gd name="T40" fmla="*/ 580 w 593"/>
                <a:gd name="T41" fmla="*/ 196 h 604"/>
                <a:gd name="T42" fmla="*/ 593 w 593"/>
                <a:gd name="T43" fmla="*/ 297 h 604"/>
                <a:gd name="T44" fmla="*/ 580 w 593"/>
                <a:gd name="T45" fmla="*/ 398 h 604"/>
                <a:gd name="T46" fmla="*/ 542 w 593"/>
                <a:gd name="T47" fmla="*/ 484 h 604"/>
                <a:gd name="T48" fmla="*/ 477 w 593"/>
                <a:gd name="T49" fmla="*/ 551 h 604"/>
                <a:gd name="T50" fmla="*/ 393 w 593"/>
                <a:gd name="T51" fmla="*/ 591 h 604"/>
                <a:gd name="T52" fmla="*/ 292 w 593"/>
                <a:gd name="T53" fmla="*/ 604 h 604"/>
                <a:gd name="T54" fmla="*/ 194 w 593"/>
                <a:gd name="T55" fmla="*/ 591 h 604"/>
                <a:gd name="T56" fmla="*/ 112 w 593"/>
                <a:gd name="T57" fmla="*/ 553 h 604"/>
                <a:gd name="T58" fmla="*/ 51 w 593"/>
                <a:gd name="T59" fmla="*/ 490 h 604"/>
                <a:gd name="T60" fmla="*/ 13 w 593"/>
                <a:gd name="T61" fmla="*/ 408 h 604"/>
                <a:gd name="T62" fmla="*/ 0 w 593"/>
                <a:gd name="T63" fmla="*/ 309 h 604"/>
                <a:gd name="T64" fmla="*/ 13 w 593"/>
                <a:gd name="T65" fmla="*/ 204 h 604"/>
                <a:gd name="T66" fmla="*/ 51 w 593"/>
                <a:gd name="T67" fmla="*/ 118 h 604"/>
                <a:gd name="T68" fmla="*/ 116 w 593"/>
                <a:gd name="T69" fmla="*/ 53 h 604"/>
                <a:gd name="T70" fmla="*/ 200 w 593"/>
                <a:gd name="T71" fmla="*/ 13 h 604"/>
                <a:gd name="T72" fmla="*/ 305 w 593"/>
                <a:gd name="T73" fmla="*/ 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93" h="604">
                  <a:moveTo>
                    <a:pt x="297" y="112"/>
                  </a:moveTo>
                  <a:lnTo>
                    <a:pt x="263" y="114"/>
                  </a:lnTo>
                  <a:lnTo>
                    <a:pt x="233" y="124"/>
                  </a:lnTo>
                  <a:lnTo>
                    <a:pt x="206" y="141"/>
                  </a:lnTo>
                  <a:lnTo>
                    <a:pt x="183" y="162"/>
                  </a:lnTo>
                  <a:lnTo>
                    <a:pt x="164" y="189"/>
                  </a:lnTo>
                  <a:lnTo>
                    <a:pt x="150" y="223"/>
                  </a:lnTo>
                  <a:lnTo>
                    <a:pt x="143" y="261"/>
                  </a:lnTo>
                  <a:lnTo>
                    <a:pt x="141" y="305"/>
                  </a:lnTo>
                  <a:lnTo>
                    <a:pt x="143" y="347"/>
                  </a:lnTo>
                  <a:lnTo>
                    <a:pt x="150" y="383"/>
                  </a:lnTo>
                  <a:lnTo>
                    <a:pt x="164" y="416"/>
                  </a:lnTo>
                  <a:lnTo>
                    <a:pt x="183" y="442"/>
                  </a:lnTo>
                  <a:lnTo>
                    <a:pt x="206" y="465"/>
                  </a:lnTo>
                  <a:lnTo>
                    <a:pt x="233" y="480"/>
                  </a:lnTo>
                  <a:lnTo>
                    <a:pt x="263" y="488"/>
                  </a:lnTo>
                  <a:lnTo>
                    <a:pt x="299" y="492"/>
                  </a:lnTo>
                  <a:lnTo>
                    <a:pt x="336" y="488"/>
                  </a:lnTo>
                  <a:lnTo>
                    <a:pt x="366" y="480"/>
                  </a:lnTo>
                  <a:lnTo>
                    <a:pt x="393" y="465"/>
                  </a:lnTo>
                  <a:lnTo>
                    <a:pt x="414" y="444"/>
                  </a:lnTo>
                  <a:lnTo>
                    <a:pt x="431" y="418"/>
                  </a:lnTo>
                  <a:lnTo>
                    <a:pt x="443" y="383"/>
                  </a:lnTo>
                  <a:lnTo>
                    <a:pt x="450" y="345"/>
                  </a:lnTo>
                  <a:lnTo>
                    <a:pt x="452" y="301"/>
                  </a:lnTo>
                  <a:lnTo>
                    <a:pt x="450" y="257"/>
                  </a:lnTo>
                  <a:lnTo>
                    <a:pt x="443" y="219"/>
                  </a:lnTo>
                  <a:lnTo>
                    <a:pt x="429" y="187"/>
                  </a:lnTo>
                  <a:lnTo>
                    <a:pt x="412" y="160"/>
                  </a:lnTo>
                  <a:lnTo>
                    <a:pt x="389" y="139"/>
                  </a:lnTo>
                  <a:lnTo>
                    <a:pt x="362" y="124"/>
                  </a:lnTo>
                  <a:lnTo>
                    <a:pt x="332" y="114"/>
                  </a:lnTo>
                  <a:lnTo>
                    <a:pt x="297" y="112"/>
                  </a:lnTo>
                  <a:close/>
                  <a:moveTo>
                    <a:pt x="305" y="0"/>
                  </a:moveTo>
                  <a:lnTo>
                    <a:pt x="357" y="4"/>
                  </a:lnTo>
                  <a:lnTo>
                    <a:pt x="404" y="13"/>
                  </a:lnTo>
                  <a:lnTo>
                    <a:pt x="446" y="28"/>
                  </a:lnTo>
                  <a:lnTo>
                    <a:pt x="485" y="51"/>
                  </a:lnTo>
                  <a:lnTo>
                    <a:pt x="517" y="78"/>
                  </a:lnTo>
                  <a:lnTo>
                    <a:pt x="544" y="112"/>
                  </a:lnTo>
                  <a:lnTo>
                    <a:pt x="565" y="152"/>
                  </a:lnTo>
                  <a:lnTo>
                    <a:pt x="580" y="196"/>
                  </a:lnTo>
                  <a:lnTo>
                    <a:pt x="590" y="244"/>
                  </a:lnTo>
                  <a:lnTo>
                    <a:pt x="593" y="297"/>
                  </a:lnTo>
                  <a:lnTo>
                    <a:pt x="590" y="351"/>
                  </a:lnTo>
                  <a:lnTo>
                    <a:pt x="580" y="398"/>
                  </a:lnTo>
                  <a:lnTo>
                    <a:pt x="565" y="444"/>
                  </a:lnTo>
                  <a:lnTo>
                    <a:pt x="542" y="484"/>
                  </a:lnTo>
                  <a:lnTo>
                    <a:pt x="511" y="521"/>
                  </a:lnTo>
                  <a:lnTo>
                    <a:pt x="477" y="551"/>
                  </a:lnTo>
                  <a:lnTo>
                    <a:pt x="437" y="574"/>
                  </a:lnTo>
                  <a:lnTo>
                    <a:pt x="393" y="591"/>
                  </a:lnTo>
                  <a:lnTo>
                    <a:pt x="345" y="601"/>
                  </a:lnTo>
                  <a:lnTo>
                    <a:pt x="292" y="604"/>
                  </a:lnTo>
                  <a:lnTo>
                    <a:pt x="240" y="601"/>
                  </a:lnTo>
                  <a:lnTo>
                    <a:pt x="194" y="591"/>
                  </a:lnTo>
                  <a:lnTo>
                    <a:pt x="150" y="576"/>
                  </a:lnTo>
                  <a:lnTo>
                    <a:pt x="112" y="553"/>
                  </a:lnTo>
                  <a:lnTo>
                    <a:pt x="80" y="524"/>
                  </a:lnTo>
                  <a:lnTo>
                    <a:pt x="51" y="490"/>
                  </a:lnTo>
                  <a:lnTo>
                    <a:pt x="28" y="452"/>
                  </a:lnTo>
                  <a:lnTo>
                    <a:pt x="13" y="408"/>
                  </a:lnTo>
                  <a:lnTo>
                    <a:pt x="3" y="360"/>
                  </a:lnTo>
                  <a:lnTo>
                    <a:pt x="0" y="309"/>
                  </a:lnTo>
                  <a:lnTo>
                    <a:pt x="3" y="254"/>
                  </a:lnTo>
                  <a:lnTo>
                    <a:pt x="13" y="204"/>
                  </a:lnTo>
                  <a:lnTo>
                    <a:pt x="28" y="158"/>
                  </a:lnTo>
                  <a:lnTo>
                    <a:pt x="51" y="118"/>
                  </a:lnTo>
                  <a:lnTo>
                    <a:pt x="82" y="82"/>
                  </a:lnTo>
                  <a:lnTo>
                    <a:pt x="116" y="53"/>
                  </a:lnTo>
                  <a:lnTo>
                    <a:pt x="156" y="30"/>
                  </a:lnTo>
                  <a:lnTo>
                    <a:pt x="200" y="13"/>
                  </a:lnTo>
                  <a:lnTo>
                    <a:pt x="252" y="4"/>
                  </a:lnTo>
                  <a:lnTo>
                    <a:pt x="305"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48" dirty="0"/>
            </a:p>
          </p:txBody>
        </p:sp>
        <p:sp>
          <p:nvSpPr>
            <p:cNvPr id="50" name="Freeform 11"/>
            <p:cNvSpPr>
              <a:spLocks/>
            </p:cNvSpPr>
            <p:nvPr/>
          </p:nvSpPr>
          <p:spPr bwMode="auto">
            <a:xfrm>
              <a:off x="1873070" y="1434131"/>
              <a:ext cx="123226" cy="193825"/>
            </a:xfrm>
            <a:custGeom>
              <a:avLst/>
              <a:gdLst>
                <a:gd name="T0" fmla="*/ 252 w 384"/>
                <a:gd name="T1" fmla="*/ 2 h 604"/>
                <a:gd name="T2" fmla="*/ 323 w 384"/>
                <a:gd name="T3" fmla="*/ 15 h 604"/>
                <a:gd name="T4" fmla="*/ 354 w 384"/>
                <a:gd name="T5" fmla="*/ 25 h 604"/>
                <a:gd name="T6" fmla="*/ 348 w 384"/>
                <a:gd name="T7" fmla="*/ 147 h 604"/>
                <a:gd name="T8" fmla="*/ 287 w 384"/>
                <a:gd name="T9" fmla="*/ 118 h 604"/>
                <a:gd name="T10" fmla="*/ 216 w 384"/>
                <a:gd name="T11" fmla="*/ 107 h 604"/>
                <a:gd name="T12" fmla="*/ 174 w 384"/>
                <a:gd name="T13" fmla="*/ 114 h 604"/>
                <a:gd name="T14" fmla="*/ 147 w 384"/>
                <a:gd name="T15" fmla="*/ 135 h 604"/>
                <a:gd name="T16" fmla="*/ 138 w 384"/>
                <a:gd name="T17" fmla="*/ 166 h 604"/>
                <a:gd name="T18" fmla="*/ 153 w 384"/>
                <a:gd name="T19" fmla="*/ 210 h 604"/>
                <a:gd name="T20" fmla="*/ 197 w 384"/>
                <a:gd name="T21" fmla="*/ 236 h 604"/>
                <a:gd name="T22" fmla="*/ 285 w 384"/>
                <a:gd name="T23" fmla="*/ 274 h 604"/>
                <a:gd name="T24" fmla="*/ 350 w 384"/>
                <a:gd name="T25" fmla="*/ 324 h 604"/>
                <a:gd name="T26" fmla="*/ 380 w 384"/>
                <a:gd name="T27" fmla="*/ 387 h 604"/>
                <a:gd name="T28" fmla="*/ 380 w 384"/>
                <a:gd name="T29" fmla="*/ 463 h 604"/>
                <a:gd name="T30" fmla="*/ 348 w 384"/>
                <a:gd name="T31" fmla="*/ 528 h 604"/>
                <a:gd name="T32" fmla="*/ 287 w 384"/>
                <a:gd name="T33" fmla="*/ 576 h 604"/>
                <a:gd name="T34" fmla="*/ 203 w 384"/>
                <a:gd name="T35" fmla="*/ 601 h 604"/>
                <a:gd name="T36" fmla="*/ 117 w 384"/>
                <a:gd name="T37" fmla="*/ 603 h 604"/>
                <a:gd name="T38" fmla="*/ 35 w 384"/>
                <a:gd name="T39" fmla="*/ 585 h 604"/>
                <a:gd name="T40" fmla="*/ 0 w 384"/>
                <a:gd name="T41" fmla="*/ 572 h 604"/>
                <a:gd name="T42" fmla="*/ 6 w 384"/>
                <a:gd name="T43" fmla="*/ 444 h 604"/>
                <a:gd name="T44" fmla="*/ 82 w 384"/>
                <a:gd name="T45" fmla="*/ 482 h 604"/>
                <a:gd name="T46" fmla="*/ 159 w 384"/>
                <a:gd name="T47" fmla="*/ 496 h 604"/>
                <a:gd name="T48" fmla="*/ 214 w 384"/>
                <a:gd name="T49" fmla="*/ 488 h 604"/>
                <a:gd name="T50" fmla="*/ 243 w 384"/>
                <a:gd name="T51" fmla="*/ 459 h 604"/>
                <a:gd name="T52" fmla="*/ 245 w 384"/>
                <a:gd name="T53" fmla="*/ 421 h 604"/>
                <a:gd name="T54" fmla="*/ 226 w 384"/>
                <a:gd name="T55" fmla="*/ 395 h 604"/>
                <a:gd name="T56" fmla="*/ 189 w 384"/>
                <a:gd name="T57" fmla="*/ 372 h 604"/>
                <a:gd name="T58" fmla="*/ 138 w 384"/>
                <a:gd name="T59" fmla="*/ 349 h 604"/>
                <a:gd name="T60" fmla="*/ 77 w 384"/>
                <a:gd name="T61" fmla="*/ 316 h 604"/>
                <a:gd name="T62" fmla="*/ 31 w 384"/>
                <a:gd name="T63" fmla="*/ 276 h 604"/>
                <a:gd name="T64" fmla="*/ 4 w 384"/>
                <a:gd name="T65" fmla="*/ 215 h 604"/>
                <a:gd name="T66" fmla="*/ 4 w 384"/>
                <a:gd name="T67" fmla="*/ 139 h 604"/>
                <a:gd name="T68" fmla="*/ 35 w 384"/>
                <a:gd name="T69" fmla="*/ 76 h 604"/>
                <a:gd name="T70" fmla="*/ 96 w 384"/>
                <a:gd name="T71" fmla="*/ 27 h 604"/>
                <a:gd name="T72" fmla="*/ 174 w 384"/>
                <a:gd name="T73" fmla="*/ 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84" h="604">
                  <a:moveTo>
                    <a:pt x="222" y="0"/>
                  </a:moveTo>
                  <a:lnTo>
                    <a:pt x="252" y="2"/>
                  </a:lnTo>
                  <a:lnTo>
                    <a:pt x="289" y="7"/>
                  </a:lnTo>
                  <a:lnTo>
                    <a:pt x="323" y="15"/>
                  </a:lnTo>
                  <a:lnTo>
                    <a:pt x="352" y="25"/>
                  </a:lnTo>
                  <a:lnTo>
                    <a:pt x="354" y="25"/>
                  </a:lnTo>
                  <a:lnTo>
                    <a:pt x="354" y="151"/>
                  </a:lnTo>
                  <a:lnTo>
                    <a:pt x="348" y="147"/>
                  </a:lnTo>
                  <a:lnTo>
                    <a:pt x="319" y="131"/>
                  </a:lnTo>
                  <a:lnTo>
                    <a:pt x="287" y="118"/>
                  </a:lnTo>
                  <a:lnTo>
                    <a:pt x="252" y="110"/>
                  </a:lnTo>
                  <a:lnTo>
                    <a:pt x="216" y="107"/>
                  </a:lnTo>
                  <a:lnTo>
                    <a:pt x="193" y="109"/>
                  </a:lnTo>
                  <a:lnTo>
                    <a:pt x="174" y="114"/>
                  </a:lnTo>
                  <a:lnTo>
                    <a:pt x="159" y="124"/>
                  </a:lnTo>
                  <a:lnTo>
                    <a:pt x="147" y="135"/>
                  </a:lnTo>
                  <a:lnTo>
                    <a:pt x="140" y="149"/>
                  </a:lnTo>
                  <a:lnTo>
                    <a:pt x="138" y="166"/>
                  </a:lnTo>
                  <a:lnTo>
                    <a:pt x="142" y="191"/>
                  </a:lnTo>
                  <a:lnTo>
                    <a:pt x="153" y="210"/>
                  </a:lnTo>
                  <a:lnTo>
                    <a:pt x="170" y="221"/>
                  </a:lnTo>
                  <a:lnTo>
                    <a:pt x="197" y="236"/>
                  </a:lnTo>
                  <a:lnTo>
                    <a:pt x="235" y="252"/>
                  </a:lnTo>
                  <a:lnTo>
                    <a:pt x="285" y="274"/>
                  </a:lnTo>
                  <a:lnTo>
                    <a:pt x="323" y="299"/>
                  </a:lnTo>
                  <a:lnTo>
                    <a:pt x="350" y="324"/>
                  </a:lnTo>
                  <a:lnTo>
                    <a:pt x="369" y="355"/>
                  </a:lnTo>
                  <a:lnTo>
                    <a:pt x="380" y="387"/>
                  </a:lnTo>
                  <a:lnTo>
                    <a:pt x="384" y="423"/>
                  </a:lnTo>
                  <a:lnTo>
                    <a:pt x="380" y="463"/>
                  </a:lnTo>
                  <a:lnTo>
                    <a:pt x="369" y="498"/>
                  </a:lnTo>
                  <a:lnTo>
                    <a:pt x="348" y="528"/>
                  </a:lnTo>
                  <a:lnTo>
                    <a:pt x="321" y="555"/>
                  </a:lnTo>
                  <a:lnTo>
                    <a:pt x="287" y="576"/>
                  </a:lnTo>
                  <a:lnTo>
                    <a:pt x="249" y="591"/>
                  </a:lnTo>
                  <a:lnTo>
                    <a:pt x="203" y="601"/>
                  </a:lnTo>
                  <a:lnTo>
                    <a:pt x="153" y="604"/>
                  </a:lnTo>
                  <a:lnTo>
                    <a:pt x="117" y="603"/>
                  </a:lnTo>
                  <a:lnTo>
                    <a:pt x="75" y="595"/>
                  </a:lnTo>
                  <a:lnTo>
                    <a:pt x="35" y="585"/>
                  </a:lnTo>
                  <a:lnTo>
                    <a:pt x="2" y="572"/>
                  </a:lnTo>
                  <a:lnTo>
                    <a:pt x="0" y="572"/>
                  </a:lnTo>
                  <a:lnTo>
                    <a:pt x="0" y="440"/>
                  </a:lnTo>
                  <a:lnTo>
                    <a:pt x="6" y="444"/>
                  </a:lnTo>
                  <a:lnTo>
                    <a:pt x="42" y="465"/>
                  </a:lnTo>
                  <a:lnTo>
                    <a:pt x="82" y="482"/>
                  </a:lnTo>
                  <a:lnTo>
                    <a:pt x="123" y="494"/>
                  </a:lnTo>
                  <a:lnTo>
                    <a:pt x="159" y="496"/>
                  </a:lnTo>
                  <a:lnTo>
                    <a:pt x="189" y="494"/>
                  </a:lnTo>
                  <a:lnTo>
                    <a:pt x="214" y="488"/>
                  </a:lnTo>
                  <a:lnTo>
                    <a:pt x="233" y="477"/>
                  </a:lnTo>
                  <a:lnTo>
                    <a:pt x="243" y="459"/>
                  </a:lnTo>
                  <a:lnTo>
                    <a:pt x="247" y="439"/>
                  </a:lnTo>
                  <a:lnTo>
                    <a:pt x="245" y="421"/>
                  </a:lnTo>
                  <a:lnTo>
                    <a:pt x="239" y="406"/>
                  </a:lnTo>
                  <a:lnTo>
                    <a:pt x="226" y="395"/>
                  </a:lnTo>
                  <a:lnTo>
                    <a:pt x="209" y="381"/>
                  </a:lnTo>
                  <a:lnTo>
                    <a:pt x="189" y="372"/>
                  </a:lnTo>
                  <a:lnTo>
                    <a:pt x="167" y="360"/>
                  </a:lnTo>
                  <a:lnTo>
                    <a:pt x="138" y="349"/>
                  </a:lnTo>
                  <a:lnTo>
                    <a:pt x="103" y="334"/>
                  </a:lnTo>
                  <a:lnTo>
                    <a:pt x="77" y="316"/>
                  </a:lnTo>
                  <a:lnTo>
                    <a:pt x="54" y="301"/>
                  </a:lnTo>
                  <a:lnTo>
                    <a:pt x="31" y="276"/>
                  </a:lnTo>
                  <a:lnTo>
                    <a:pt x="14" y="248"/>
                  </a:lnTo>
                  <a:lnTo>
                    <a:pt x="4" y="215"/>
                  </a:lnTo>
                  <a:lnTo>
                    <a:pt x="0" y="177"/>
                  </a:lnTo>
                  <a:lnTo>
                    <a:pt x="4" y="139"/>
                  </a:lnTo>
                  <a:lnTo>
                    <a:pt x="16" y="105"/>
                  </a:lnTo>
                  <a:lnTo>
                    <a:pt x="35" y="76"/>
                  </a:lnTo>
                  <a:lnTo>
                    <a:pt x="61" y="49"/>
                  </a:lnTo>
                  <a:lnTo>
                    <a:pt x="96" y="27"/>
                  </a:lnTo>
                  <a:lnTo>
                    <a:pt x="132" y="11"/>
                  </a:lnTo>
                  <a:lnTo>
                    <a:pt x="174" y="4"/>
                  </a:lnTo>
                  <a:lnTo>
                    <a:pt x="222"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48" dirty="0"/>
            </a:p>
          </p:txBody>
        </p:sp>
        <p:sp>
          <p:nvSpPr>
            <p:cNvPr id="51" name="Freeform 12"/>
            <p:cNvSpPr>
              <a:spLocks noEditPoints="1"/>
            </p:cNvSpPr>
            <p:nvPr/>
          </p:nvSpPr>
          <p:spPr bwMode="auto">
            <a:xfrm>
              <a:off x="2014908" y="1434131"/>
              <a:ext cx="190615" cy="193825"/>
            </a:xfrm>
            <a:custGeom>
              <a:avLst/>
              <a:gdLst>
                <a:gd name="T0" fmla="*/ 264 w 594"/>
                <a:gd name="T1" fmla="*/ 114 h 604"/>
                <a:gd name="T2" fmla="*/ 207 w 594"/>
                <a:gd name="T3" fmla="*/ 141 h 604"/>
                <a:gd name="T4" fmla="*/ 165 w 594"/>
                <a:gd name="T5" fmla="*/ 189 h 604"/>
                <a:gd name="T6" fmla="*/ 144 w 594"/>
                <a:gd name="T7" fmla="*/ 261 h 604"/>
                <a:gd name="T8" fmla="*/ 144 w 594"/>
                <a:gd name="T9" fmla="*/ 347 h 604"/>
                <a:gd name="T10" fmla="*/ 165 w 594"/>
                <a:gd name="T11" fmla="*/ 416 h 604"/>
                <a:gd name="T12" fmla="*/ 207 w 594"/>
                <a:gd name="T13" fmla="*/ 465 h 604"/>
                <a:gd name="T14" fmla="*/ 264 w 594"/>
                <a:gd name="T15" fmla="*/ 488 h 604"/>
                <a:gd name="T16" fmla="*/ 337 w 594"/>
                <a:gd name="T17" fmla="*/ 488 h 604"/>
                <a:gd name="T18" fmla="*/ 392 w 594"/>
                <a:gd name="T19" fmla="*/ 465 h 604"/>
                <a:gd name="T20" fmla="*/ 432 w 594"/>
                <a:gd name="T21" fmla="*/ 418 h 604"/>
                <a:gd name="T22" fmla="*/ 451 w 594"/>
                <a:gd name="T23" fmla="*/ 345 h 604"/>
                <a:gd name="T24" fmla="*/ 451 w 594"/>
                <a:gd name="T25" fmla="*/ 257 h 604"/>
                <a:gd name="T26" fmla="*/ 430 w 594"/>
                <a:gd name="T27" fmla="*/ 187 h 604"/>
                <a:gd name="T28" fmla="*/ 390 w 594"/>
                <a:gd name="T29" fmla="*/ 139 h 604"/>
                <a:gd name="T30" fmla="*/ 333 w 594"/>
                <a:gd name="T31" fmla="*/ 114 h 604"/>
                <a:gd name="T32" fmla="*/ 306 w 594"/>
                <a:gd name="T33" fmla="*/ 0 h 604"/>
                <a:gd name="T34" fmla="*/ 405 w 594"/>
                <a:gd name="T35" fmla="*/ 13 h 604"/>
                <a:gd name="T36" fmla="*/ 485 w 594"/>
                <a:gd name="T37" fmla="*/ 51 h 604"/>
                <a:gd name="T38" fmla="*/ 545 w 594"/>
                <a:gd name="T39" fmla="*/ 112 h 604"/>
                <a:gd name="T40" fmla="*/ 581 w 594"/>
                <a:gd name="T41" fmla="*/ 196 h 604"/>
                <a:gd name="T42" fmla="*/ 594 w 594"/>
                <a:gd name="T43" fmla="*/ 297 h 604"/>
                <a:gd name="T44" fmla="*/ 581 w 594"/>
                <a:gd name="T45" fmla="*/ 398 h 604"/>
                <a:gd name="T46" fmla="*/ 543 w 594"/>
                <a:gd name="T47" fmla="*/ 484 h 604"/>
                <a:gd name="T48" fmla="*/ 478 w 594"/>
                <a:gd name="T49" fmla="*/ 551 h 604"/>
                <a:gd name="T50" fmla="*/ 394 w 594"/>
                <a:gd name="T51" fmla="*/ 591 h 604"/>
                <a:gd name="T52" fmla="*/ 293 w 594"/>
                <a:gd name="T53" fmla="*/ 604 h 604"/>
                <a:gd name="T54" fmla="*/ 195 w 594"/>
                <a:gd name="T55" fmla="*/ 591 h 604"/>
                <a:gd name="T56" fmla="*/ 113 w 594"/>
                <a:gd name="T57" fmla="*/ 553 h 604"/>
                <a:gd name="T58" fmla="*/ 52 w 594"/>
                <a:gd name="T59" fmla="*/ 490 h 604"/>
                <a:gd name="T60" fmla="*/ 14 w 594"/>
                <a:gd name="T61" fmla="*/ 408 h 604"/>
                <a:gd name="T62" fmla="*/ 0 w 594"/>
                <a:gd name="T63" fmla="*/ 309 h 604"/>
                <a:gd name="T64" fmla="*/ 14 w 594"/>
                <a:gd name="T65" fmla="*/ 204 h 604"/>
                <a:gd name="T66" fmla="*/ 52 w 594"/>
                <a:gd name="T67" fmla="*/ 118 h 604"/>
                <a:gd name="T68" fmla="*/ 117 w 594"/>
                <a:gd name="T69" fmla="*/ 53 h 604"/>
                <a:gd name="T70" fmla="*/ 201 w 594"/>
                <a:gd name="T71" fmla="*/ 13 h 604"/>
                <a:gd name="T72" fmla="*/ 306 w 594"/>
                <a:gd name="T73" fmla="*/ 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94" h="604">
                  <a:moveTo>
                    <a:pt x="298" y="112"/>
                  </a:moveTo>
                  <a:lnTo>
                    <a:pt x="264" y="114"/>
                  </a:lnTo>
                  <a:lnTo>
                    <a:pt x="233" y="124"/>
                  </a:lnTo>
                  <a:lnTo>
                    <a:pt x="207" y="141"/>
                  </a:lnTo>
                  <a:lnTo>
                    <a:pt x="184" y="162"/>
                  </a:lnTo>
                  <a:lnTo>
                    <a:pt x="165" y="189"/>
                  </a:lnTo>
                  <a:lnTo>
                    <a:pt x="151" y="223"/>
                  </a:lnTo>
                  <a:lnTo>
                    <a:pt x="144" y="261"/>
                  </a:lnTo>
                  <a:lnTo>
                    <a:pt x="142" y="305"/>
                  </a:lnTo>
                  <a:lnTo>
                    <a:pt x="144" y="347"/>
                  </a:lnTo>
                  <a:lnTo>
                    <a:pt x="151" y="383"/>
                  </a:lnTo>
                  <a:lnTo>
                    <a:pt x="165" y="416"/>
                  </a:lnTo>
                  <a:lnTo>
                    <a:pt x="184" y="442"/>
                  </a:lnTo>
                  <a:lnTo>
                    <a:pt x="207" y="465"/>
                  </a:lnTo>
                  <a:lnTo>
                    <a:pt x="233" y="480"/>
                  </a:lnTo>
                  <a:lnTo>
                    <a:pt x="264" y="488"/>
                  </a:lnTo>
                  <a:lnTo>
                    <a:pt x="300" y="492"/>
                  </a:lnTo>
                  <a:lnTo>
                    <a:pt x="337" y="488"/>
                  </a:lnTo>
                  <a:lnTo>
                    <a:pt x="367" y="480"/>
                  </a:lnTo>
                  <a:lnTo>
                    <a:pt x="392" y="465"/>
                  </a:lnTo>
                  <a:lnTo>
                    <a:pt x="415" y="444"/>
                  </a:lnTo>
                  <a:lnTo>
                    <a:pt x="432" y="418"/>
                  </a:lnTo>
                  <a:lnTo>
                    <a:pt x="443" y="383"/>
                  </a:lnTo>
                  <a:lnTo>
                    <a:pt x="451" y="345"/>
                  </a:lnTo>
                  <a:lnTo>
                    <a:pt x="453" y="301"/>
                  </a:lnTo>
                  <a:lnTo>
                    <a:pt x="451" y="257"/>
                  </a:lnTo>
                  <a:lnTo>
                    <a:pt x="443" y="219"/>
                  </a:lnTo>
                  <a:lnTo>
                    <a:pt x="430" y="187"/>
                  </a:lnTo>
                  <a:lnTo>
                    <a:pt x="411" y="160"/>
                  </a:lnTo>
                  <a:lnTo>
                    <a:pt x="390" y="139"/>
                  </a:lnTo>
                  <a:lnTo>
                    <a:pt x="363" y="124"/>
                  </a:lnTo>
                  <a:lnTo>
                    <a:pt x="333" y="114"/>
                  </a:lnTo>
                  <a:lnTo>
                    <a:pt x="298" y="112"/>
                  </a:lnTo>
                  <a:close/>
                  <a:moveTo>
                    <a:pt x="306" y="0"/>
                  </a:moveTo>
                  <a:lnTo>
                    <a:pt x="358" y="4"/>
                  </a:lnTo>
                  <a:lnTo>
                    <a:pt x="405" y="13"/>
                  </a:lnTo>
                  <a:lnTo>
                    <a:pt x="447" y="28"/>
                  </a:lnTo>
                  <a:lnTo>
                    <a:pt x="485" y="51"/>
                  </a:lnTo>
                  <a:lnTo>
                    <a:pt x="518" y="78"/>
                  </a:lnTo>
                  <a:lnTo>
                    <a:pt x="545" y="112"/>
                  </a:lnTo>
                  <a:lnTo>
                    <a:pt x="566" y="152"/>
                  </a:lnTo>
                  <a:lnTo>
                    <a:pt x="581" y="196"/>
                  </a:lnTo>
                  <a:lnTo>
                    <a:pt x="591" y="244"/>
                  </a:lnTo>
                  <a:lnTo>
                    <a:pt x="594" y="297"/>
                  </a:lnTo>
                  <a:lnTo>
                    <a:pt x="591" y="351"/>
                  </a:lnTo>
                  <a:lnTo>
                    <a:pt x="581" y="398"/>
                  </a:lnTo>
                  <a:lnTo>
                    <a:pt x="564" y="444"/>
                  </a:lnTo>
                  <a:lnTo>
                    <a:pt x="543" y="484"/>
                  </a:lnTo>
                  <a:lnTo>
                    <a:pt x="512" y="521"/>
                  </a:lnTo>
                  <a:lnTo>
                    <a:pt x="478" y="551"/>
                  </a:lnTo>
                  <a:lnTo>
                    <a:pt x="438" y="574"/>
                  </a:lnTo>
                  <a:lnTo>
                    <a:pt x="394" y="591"/>
                  </a:lnTo>
                  <a:lnTo>
                    <a:pt x="346" y="601"/>
                  </a:lnTo>
                  <a:lnTo>
                    <a:pt x="293" y="604"/>
                  </a:lnTo>
                  <a:lnTo>
                    <a:pt x="241" y="601"/>
                  </a:lnTo>
                  <a:lnTo>
                    <a:pt x="195" y="591"/>
                  </a:lnTo>
                  <a:lnTo>
                    <a:pt x="151" y="576"/>
                  </a:lnTo>
                  <a:lnTo>
                    <a:pt x="113" y="553"/>
                  </a:lnTo>
                  <a:lnTo>
                    <a:pt x="79" y="524"/>
                  </a:lnTo>
                  <a:lnTo>
                    <a:pt x="52" y="490"/>
                  </a:lnTo>
                  <a:lnTo>
                    <a:pt x="29" y="452"/>
                  </a:lnTo>
                  <a:lnTo>
                    <a:pt x="14" y="408"/>
                  </a:lnTo>
                  <a:lnTo>
                    <a:pt x="4" y="360"/>
                  </a:lnTo>
                  <a:lnTo>
                    <a:pt x="0" y="309"/>
                  </a:lnTo>
                  <a:lnTo>
                    <a:pt x="4" y="254"/>
                  </a:lnTo>
                  <a:lnTo>
                    <a:pt x="14" y="204"/>
                  </a:lnTo>
                  <a:lnTo>
                    <a:pt x="29" y="158"/>
                  </a:lnTo>
                  <a:lnTo>
                    <a:pt x="52" y="118"/>
                  </a:lnTo>
                  <a:lnTo>
                    <a:pt x="81" y="82"/>
                  </a:lnTo>
                  <a:lnTo>
                    <a:pt x="117" y="53"/>
                  </a:lnTo>
                  <a:lnTo>
                    <a:pt x="157" y="30"/>
                  </a:lnTo>
                  <a:lnTo>
                    <a:pt x="201" y="13"/>
                  </a:lnTo>
                  <a:lnTo>
                    <a:pt x="251" y="4"/>
                  </a:lnTo>
                  <a:lnTo>
                    <a:pt x="306"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48" dirty="0"/>
            </a:p>
          </p:txBody>
        </p:sp>
        <p:sp>
          <p:nvSpPr>
            <p:cNvPr id="52" name="Freeform 13"/>
            <p:cNvSpPr>
              <a:spLocks/>
            </p:cNvSpPr>
            <p:nvPr/>
          </p:nvSpPr>
          <p:spPr bwMode="auto">
            <a:xfrm>
              <a:off x="2210016" y="1346845"/>
              <a:ext cx="227840" cy="281110"/>
            </a:xfrm>
            <a:custGeom>
              <a:avLst/>
              <a:gdLst>
                <a:gd name="T0" fmla="*/ 347 w 710"/>
                <a:gd name="T1" fmla="*/ 2 h 877"/>
                <a:gd name="T2" fmla="*/ 384 w 710"/>
                <a:gd name="T3" fmla="*/ 12 h 877"/>
                <a:gd name="T4" fmla="*/ 378 w 710"/>
                <a:gd name="T5" fmla="*/ 124 h 877"/>
                <a:gd name="T6" fmla="*/ 319 w 710"/>
                <a:gd name="T7" fmla="*/ 111 h 877"/>
                <a:gd name="T8" fmla="*/ 273 w 710"/>
                <a:gd name="T9" fmla="*/ 122 h 877"/>
                <a:gd name="T10" fmla="*/ 242 w 710"/>
                <a:gd name="T11" fmla="*/ 157 h 877"/>
                <a:gd name="T12" fmla="*/ 233 w 710"/>
                <a:gd name="T13" fmla="*/ 214 h 877"/>
                <a:gd name="T14" fmla="*/ 437 w 710"/>
                <a:gd name="T15" fmla="*/ 286 h 877"/>
                <a:gd name="T16" fmla="*/ 439 w 710"/>
                <a:gd name="T17" fmla="*/ 155 h 877"/>
                <a:gd name="T18" fmla="*/ 573 w 710"/>
                <a:gd name="T19" fmla="*/ 115 h 877"/>
                <a:gd name="T20" fmla="*/ 710 w 710"/>
                <a:gd name="T21" fmla="*/ 286 h 877"/>
                <a:gd name="T22" fmla="*/ 573 w 710"/>
                <a:gd name="T23" fmla="*/ 397 h 877"/>
                <a:gd name="T24" fmla="*/ 575 w 710"/>
                <a:gd name="T25" fmla="*/ 702 h 877"/>
                <a:gd name="T26" fmla="*/ 592 w 710"/>
                <a:gd name="T27" fmla="*/ 744 h 877"/>
                <a:gd name="T28" fmla="*/ 626 w 710"/>
                <a:gd name="T29" fmla="*/ 763 h 877"/>
                <a:gd name="T30" fmla="*/ 659 w 710"/>
                <a:gd name="T31" fmla="*/ 765 h 877"/>
                <a:gd name="T32" fmla="*/ 678 w 710"/>
                <a:gd name="T33" fmla="*/ 761 h 877"/>
                <a:gd name="T34" fmla="*/ 697 w 710"/>
                <a:gd name="T35" fmla="*/ 753 h 877"/>
                <a:gd name="T36" fmla="*/ 710 w 710"/>
                <a:gd name="T37" fmla="*/ 744 h 877"/>
                <a:gd name="T38" fmla="*/ 708 w 710"/>
                <a:gd name="T39" fmla="*/ 858 h 877"/>
                <a:gd name="T40" fmla="*/ 666 w 710"/>
                <a:gd name="T41" fmla="*/ 872 h 877"/>
                <a:gd name="T42" fmla="*/ 609 w 710"/>
                <a:gd name="T43" fmla="*/ 877 h 877"/>
                <a:gd name="T44" fmla="*/ 525 w 710"/>
                <a:gd name="T45" fmla="*/ 862 h 877"/>
                <a:gd name="T46" fmla="*/ 468 w 710"/>
                <a:gd name="T47" fmla="*/ 816 h 877"/>
                <a:gd name="T48" fmla="*/ 441 w 710"/>
                <a:gd name="T49" fmla="*/ 742 h 877"/>
                <a:gd name="T50" fmla="*/ 437 w 710"/>
                <a:gd name="T51" fmla="*/ 397 h 877"/>
                <a:gd name="T52" fmla="*/ 233 w 710"/>
                <a:gd name="T53" fmla="*/ 864 h 877"/>
                <a:gd name="T54" fmla="*/ 95 w 710"/>
                <a:gd name="T55" fmla="*/ 397 h 877"/>
                <a:gd name="T56" fmla="*/ 0 w 710"/>
                <a:gd name="T57" fmla="*/ 286 h 877"/>
                <a:gd name="T58" fmla="*/ 95 w 710"/>
                <a:gd name="T59" fmla="*/ 206 h 877"/>
                <a:gd name="T60" fmla="*/ 107 w 710"/>
                <a:gd name="T61" fmla="*/ 132 h 877"/>
                <a:gd name="T62" fmla="*/ 141 w 710"/>
                <a:gd name="T63" fmla="*/ 71 h 877"/>
                <a:gd name="T64" fmla="*/ 196 w 710"/>
                <a:gd name="T65" fmla="*/ 25 h 877"/>
                <a:gd name="T66" fmla="*/ 265 w 710"/>
                <a:gd name="T67" fmla="*/ 2 h 8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10" h="877">
                  <a:moveTo>
                    <a:pt x="305" y="0"/>
                  </a:moveTo>
                  <a:lnTo>
                    <a:pt x="347" y="2"/>
                  </a:lnTo>
                  <a:lnTo>
                    <a:pt x="382" y="10"/>
                  </a:lnTo>
                  <a:lnTo>
                    <a:pt x="384" y="12"/>
                  </a:lnTo>
                  <a:lnTo>
                    <a:pt x="384" y="128"/>
                  </a:lnTo>
                  <a:lnTo>
                    <a:pt x="378" y="124"/>
                  </a:lnTo>
                  <a:lnTo>
                    <a:pt x="347" y="115"/>
                  </a:lnTo>
                  <a:lnTo>
                    <a:pt x="319" y="111"/>
                  </a:lnTo>
                  <a:lnTo>
                    <a:pt x="294" y="115"/>
                  </a:lnTo>
                  <a:lnTo>
                    <a:pt x="273" y="122"/>
                  </a:lnTo>
                  <a:lnTo>
                    <a:pt x="256" y="137"/>
                  </a:lnTo>
                  <a:lnTo>
                    <a:pt x="242" y="157"/>
                  </a:lnTo>
                  <a:lnTo>
                    <a:pt x="235" y="183"/>
                  </a:lnTo>
                  <a:lnTo>
                    <a:pt x="233" y="214"/>
                  </a:lnTo>
                  <a:lnTo>
                    <a:pt x="233" y="286"/>
                  </a:lnTo>
                  <a:lnTo>
                    <a:pt x="437" y="286"/>
                  </a:lnTo>
                  <a:lnTo>
                    <a:pt x="437" y="157"/>
                  </a:lnTo>
                  <a:lnTo>
                    <a:pt x="439" y="155"/>
                  </a:lnTo>
                  <a:lnTo>
                    <a:pt x="569" y="116"/>
                  </a:lnTo>
                  <a:lnTo>
                    <a:pt x="573" y="115"/>
                  </a:lnTo>
                  <a:lnTo>
                    <a:pt x="573" y="286"/>
                  </a:lnTo>
                  <a:lnTo>
                    <a:pt x="710" y="286"/>
                  </a:lnTo>
                  <a:lnTo>
                    <a:pt x="710" y="397"/>
                  </a:lnTo>
                  <a:lnTo>
                    <a:pt x="573" y="397"/>
                  </a:lnTo>
                  <a:lnTo>
                    <a:pt x="573" y="670"/>
                  </a:lnTo>
                  <a:lnTo>
                    <a:pt x="575" y="702"/>
                  </a:lnTo>
                  <a:lnTo>
                    <a:pt x="582" y="727"/>
                  </a:lnTo>
                  <a:lnTo>
                    <a:pt x="592" y="744"/>
                  </a:lnTo>
                  <a:lnTo>
                    <a:pt x="607" y="755"/>
                  </a:lnTo>
                  <a:lnTo>
                    <a:pt x="626" y="763"/>
                  </a:lnTo>
                  <a:lnTo>
                    <a:pt x="651" y="765"/>
                  </a:lnTo>
                  <a:lnTo>
                    <a:pt x="659" y="765"/>
                  </a:lnTo>
                  <a:lnTo>
                    <a:pt x="666" y="763"/>
                  </a:lnTo>
                  <a:lnTo>
                    <a:pt x="678" y="761"/>
                  </a:lnTo>
                  <a:lnTo>
                    <a:pt x="687" y="757"/>
                  </a:lnTo>
                  <a:lnTo>
                    <a:pt x="697" y="753"/>
                  </a:lnTo>
                  <a:lnTo>
                    <a:pt x="704" y="748"/>
                  </a:lnTo>
                  <a:lnTo>
                    <a:pt x="710" y="744"/>
                  </a:lnTo>
                  <a:lnTo>
                    <a:pt x="710" y="856"/>
                  </a:lnTo>
                  <a:lnTo>
                    <a:pt x="708" y="858"/>
                  </a:lnTo>
                  <a:lnTo>
                    <a:pt x="693" y="864"/>
                  </a:lnTo>
                  <a:lnTo>
                    <a:pt x="666" y="872"/>
                  </a:lnTo>
                  <a:lnTo>
                    <a:pt x="638" y="876"/>
                  </a:lnTo>
                  <a:lnTo>
                    <a:pt x="609" y="877"/>
                  </a:lnTo>
                  <a:lnTo>
                    <a:pt x="563" y="874"/>
                  </a:lnTo>
                  <a:lnTo>
                    <a:pt x="525" y="862"/>
                  </a:lnTo>
                  <a:lnTo>
                    <a:pt x="492" y="843"/>
                  </a:lnTo>
                  <a:lnTo>
                    <a:pt x="468" y="816"/>
                  </a:lnTo>
                  <a:lnTo>
                    <a:pt x="450" y="784"/>
                  </a:lnTo>
                  <a:lnTo>
                    <a:pt x="441" y="742"/>
                  </a:lnTo>
                  <a:lnTo>
                    <a:pt x="437" y="694"/>
                  </a:lnTo>
                  <a:lnTo>
                    <a:pt x="437" y="397"/>
                  </a:lnTo>
                  <a:lnTo>
                    <a:pt x="233" y="397"/>
                  </a:lnTo>
                  <a:lnTo>
                    <a:pt x="233" y="864"/>
                  </a:lnTo>
                  <a:lnTo>
                    <a:pt x="95" y="864"/>
                  </a:lnTo>
                  <a:lnTo>
                    <a:pt x="95" y="397"/>
                  </a:lnTo>
                  <a:lnTo>
                    <a:pt x="0" y="397"/>
                  </a:lnTo>
                  <a:lnTo>
                    <a:pt x="0" y="286"/>
                  </a:lnTo>
                  <a:lnTo>
                    <a:pt x="95" y="286"/>
                  </a:lnTo>
                  <a:lnTo>
                    <a:pt x="95" y="206"/>
                  </a:lnTo>
                  <a:lnTo>
                    <a:pt x="99" y="168"/>
                  </a:lnTo>
                  <a:lnTo>
                    <a:pt x="107" y="132"/>
                  </a:lnTo>
                  <a:lnTo>
                    <a:pt x="122" y="99"/>
                  </a:lnTo>
                  <a:lnTo>
                    <a:pt x="141" y="71"/>
                  </a:lnTo>
                  <a:lnTo>
                    <a:pt x="166" y="46"/>
                  </a:lnTo>
                  <a:lnTo>
                    <a:pt x="196" y="25"/>
                  </a:lnTo>
                  <a:lnTo>
                    <a:pt x="229" y="12"/>
                  </a:lnTo>
                  <a:lnTo>
                    <a:pt x="265" y="2"/>
                  </a:lnTo>
                  <a:lnTo>
                    <a:pt x="305"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48" dirty="0"/>
            </a:p>
          </p:txBody>
        </p:sp>
        <p:sp>
          <p:nvSpPr>
            <p:cNvPr id="53" name="Rectangle 14"/>
            <p:cNvSpPr>
              <a:spLocks noChangeArrowheads="1"/>
            </p:cNvSpPr>
            <p:nvPr/>
          </p:nvSpPr>
          <p:spPr bwMode="auto">
            <a:xfrm>
              <a:off x="416178" y="1279456"/>
              <a:ext cx="205377" cy="204093"/>
            </a:xfrm>
            <a:prstGeom prst="rect">
              <a:avLst/>
            </a:prstGeom>
            <a:solidFill>
              <a:srgbClr val="FF4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sz="2448" dirty="0"/>
            </a:p>
          </p:txBody>
        </p:sp>
        <p:sp>
          <p:nvSpPr>
            <p:cNvPr id="54" name="Rectangle 15"/>
            <p:cNvSpPr>
              <a:spLocks noChangeArrowheads="1"/>
            </p:cNvSpPr>
            <p:nvPr/>
          </p:nvSpPr>
          <p:spPr bwMode="auto">
            <a:xfrm>
              <a:off x="642734" y="1279456"/>
              <a:ext cx="204735" cy="204093"/>
            </a:xfrm>
            <a:prstGeom prst="rect">
              <a:avLst/>
            </a:prstGeom>
            <a:solidFill>
              <a:srgbClr val="8DC63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sz="2448" dirty="0"/>
            </a:p>
          </p:txBody>
        </p:sp>
        <p:sp>
          <p:nvSpPr>
            <p:cNvPr id="55" name="Rectangle 16"/>
            <p:cNvSpPr>
              <a:spLocks noChangeArrowheads="1"/>
            </p:cNvSpPr>
            <p:nvPr/>
          </p:nvSpPr>
          <p:spPr bwMode="auto">
            <a:xfrm>
              <a:off x="416178" y="1505371"/>
              <a:ext cx="205377" cy="204735"/>
            </a:xfrm>
            <a:prstGeom prst="rect">
              <a:avLst/>
            </a:prstGeom>
            <a:solidFill>
              <a:srgbClr val="00B0F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sz="2448" dirty="0"/>
            </a:p>
          </p:txBody>
        </p:sp>
        <p:sp>
          <p:nvSpPr>
            <p:cNvPr id="56" name="Rectangle 17"/>
            <p:cNvSpPr>
              <a:spLocks noChangeArrowheads="1"/>
            </p:cNvSpPr>
            <p:nvPr/>
          </p:nvSpPr>
          <p:spPr bwMode="auto">
            <a:xfrm>
              <a:off x="642734" y="1505371"/>
              <a:ext cx="204735" cy="204735"/>
            </a:xfrm>
            <a:prstGeom prst="rect">
              <a:avLst/>
            </a:prstGeom>
            <a:solidFill>
              <a:srgbClr val="FFBF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sz="2448" dirty="0"/>
            </a:p>
          </p:txBody>
        </p:sp>
      </p:grpSp>
    </p:spTree>
    <p:extLst>
      <p:ext uri="{BB962C8B-B14F-4D97-AF65-F5344CB8AC3E}">
        <p14:creationId xmlns:p14="http://schemas.microsoft.com/office/powerpoint/2010/main" val="40174381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75.xml><?xml version="1.0" encoding="utf-8"?>
<p:sldLayout xmlns:a="http://schemas.openxmlformats.org/drawingml/2006/main" xmlns:r="http://schemas.openxmlformats.org/officeDocument/2006/relationships" xmlns:p="http://schemas.openxmlformats.org/presentationml/2006/main" userDrawn="1">
  <p:cSld name="7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38" y="1212851"/>
            <a:ext cx="11887200" cy="1727448"/>
          </a:xfrm>
        </p:spPr>
        <p:txBody>
          <a:bodyPr/>
          <a:lstStyle>
            <a:lvl1pPr marL="0" indent="0">
              <a:buNone/>
              <a:defRPr>
                <a:gradFill>
                  <a:gsLst>
                    <a:gs pos="1250">
                      <a:schemeClr val="tx2"/>
                    </a:gs>
                    <a:gs pos="99000">
                      <a:schemeClr val="tx2"/>
                    </a:gs>
                  </a:gsLst>
                  <a:lin ang="5400000" scaled="0"/>
                </a:gradFill>
              </a:defRPr>
            </a:lvl1pPr>
            <a:lvl2pPr marL="0" indent="0">
              <a:buFontTx/>
              <a:buNone/>
              <a:defRPr sz="2040"/>
            </a:lvl2pPr>
            <a:lvl3pPr marL="228501" indent="0">
              <a:buNone/>
              <a:defRPr/>
            </a:lvl3pPr>
            <a:lvl4pPr marL="457001" indent="0">
              <a:buNone/>
              <a:defRPr/>
            </a:lvl4pPr>
            <a:lvl5pPr marL="685502"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07843984"/>
      </p:ext>
    </p:extLst>
  </p:cSld>
  <p:clrMapOvr>
    <a:masterClrMapping/>
  </p:clrMapOvr>
  <p:transition>
    <p:fade/>
  </p:transition>
</p:sldLayout>
</file>

<file path=ppt/slideLayouts/slideLayout676.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184871229"/>
      </p:ext>
    </p:extLst>
  </p:cSld>
  <p:clrMapOvr>
    <a:masterClrMapping/>
  </p:clrMapOvr>
  <p:transition>
    <p:fade/>
  </p:transition>
</p:sldLayout>
</file>

<file path=ppt/slideLayouts/slideLayout677.xml><?xml version="1.0" encoding="utf-8"?>
<p:sldLayout xmlns:a="http://schemas.openxmlformats.org/drawingml/2006/main" xmlns:r="http://schemas.openxmlformats.org/officeDocument/2006/relationships" xmlns:p="http://schemas.openxmlformats.org/presentationml/2006/main" userDrawn="1">
  <p:cSld name="1_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1"/>
            <a:ext cx="11887200" cy="2138149"/>
          </a:xfrm>
        </p:spPr>
        <p:txBody>
          <a:bodyPr>
            <a:spAutoFit/>
          </a:bodyPr>
          <a:lstStyle>
            <a:lvl1pPr>
              <a:defRPr sz="3999">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69059572"/>
      </p:ext>
    </p:extLst>
  </p:cSld>
  <p:clrMapOvr>
    <a:masterClrMapping/>
  </p:clrMapOvr>
  <p:transition>
    <p:fade/>
  </p:transition>
</p:sldLayout>
</file>

<file path=ppt/slideLayouts/slideLayout678.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1"/>
            <a:ext cx="11887200" cy="2138149"/>
          </a:xfrm>
        </p:spPr>
        <p:txBody>
          <a:bodyPr>
            <a:spAutoFit/>
          </a:bodyPr>
          <a:lstStyle>
            <a:lvl1pPr>
              <a:defRPr sz="399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67725995"/>
      </p:ext>
    </p:extLst>
  </p:cSld>
  <p:clrMapOvr>
    <a:masterClrMapping/>
  </p:clrMapOvr>
  <p:transition>
    <p:fade/>
  </p:transition>
</p:sldLayout>
</file>

<file path=ppt/slideLayouts/slideLayout679.xml><?xml version="1.0" encoding="utf-8"?>
<p:sldLayout xmlns:a="http://schemas.openxmlformats.org/drawingml/2006/main" xmlns:r="http://schemas.openxmlformats.org/officeDocument/2006/relationships" xmlns:p="http://schemas.openxmlformats.org/presentationml/2006/main" userDrawn="1">
  <p:cSld name="1_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30039027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3469075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80.xml><?xml version="1.0" encoding="utf-8"?>
<p:sldLayout xmlns:a="http://schemas.openxmlformats.org/drawingml/2006/main" xmlns:r="http://schemas.openxmlformats.org/officeDocument/2006/relationships" xmlns:p="http://schemas.openxmlformats.org/presentationml/2006/main" userDrawn="1">
  <p:cSld name="1_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10056812" cy="1181734"/>
          </a:xfrm>
          <a:noFill/>
        </p:spPr>
        <p:txBody>
          <a:bodyPr tIns="91440" bIns="91440" anchor="t" anchorCtr="0">
            <a:spAutoFit/>
          </a:bodyPr>
          <a:lstStyle>
            <a:lvl1pPr>
              <a:defRPr sz="7199" spc="-101"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40" y="3954462"/>
            <a:ext cx="10058400"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710317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81.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74702" y="2138228"/>
            <a:ext cx="6402388"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6402388"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pic>
        <p:nvPicPr>
          <p:cNvPr id="7" name="Picture 6" hidden="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7580" y="6243964"/>
            <a:ext cx="1280160" cy="273038"/>
          </a:xfrm>
          <a:prstGeom prst="rect">
            <a:avLst/>
          </a:prstGeom>
        </p:spPr>
      </p:pic>
      <p:pic>
        <p:nvPicPr>
          <p:cNvPr id="6" name="Picture 5"/>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457580" y="6194255"/>
            <a:ext cx="1463409" cy="320845"/>
          </a:xfrm>
          <a:prstGeom prst="rect">
            <a:avLst/>
          </a:prstGeom>
        </p:spPr>
      </p:pic>
    </p:spTree>
    <p:extLst>
      <p:ext uri="{BB962C8B-B14F-4D97-AF65-F5344CB8AC3E}">
        <p14:creationId xmlns:p14="http://schemas.microsoft.com/office/powerpoint/2010/main" val="3839850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2.xml><?xml version="1.0" encoding="utf-8"?>
<p:sldLayout xmlns:a="http://schemas.openxmlformats.org/drawingml/2006/main" xmlns:r="http://schemas.openxmlformats.org/officeDocument/2006/relationships" xmlns:p="http://schemas.openxmlformats.org/presentationml/2006/main" userDrawn="1">
  <p:cSld name="1_50-50 Right Photo Layou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6582389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83.xml><?xml version="1.0" encoding="utf-8"?>
<p:sldLayout xmlns:a="http://schemas.openxmlformats.org/drawingml/2006/main" xmlns:r="http://schemas.openxmlformats.org/officeDocument/2006/relationships" xmlns:p="http://schemas.openxmlformats.org/presentationml/2006/main" userDrawn="1">
  <p:cSld name="Blank_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128939827"/>
      </p:ext>
    </p:extLst>
  </p:cSld>
  <p:clrMapOvr>
    <a:masterClrMapping/>
  </p:clrMapOvr>
  <p:transition>
    <p:fade/>
  </p:transition>
</p:sldLayout>
</file>

<file path=ppt/slideLayouts/slideLayout684.xml><?xml version="1.0" encoding="utf-8"?>
<p:sldLayout xmlns:a="http://schemas.openxmlformats.org/drawingml/2006/main" xmlns:r="http://schemas.openxmlformats.org/officeDocument/2006/relationships" xmlns:p="http://schemas.openxmlformats.org/presentationml/2006/main" preserve="1" userDrawn="1">
  <p:cSld name="Walkin No tile">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0" y="2"/>
            <a:ext cx="12434704" cy="6994521"/>
          </a:xfrm>
          <a:prstGeom prst="rect">
            <a:avLst/>
          </a:prstGeom>
        </p:spPr>
      </p:pic>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9" name="Title 1"/>
          <p:cNvSpPr>
            <a:spLocks noGrp="1"/>
          </p:cNvSpPr>
          <p:nvPr>
            <p:ph type="title" hasCustomPrompt="1"/>
          </p:nvPr>
        </p:nvSpPr>
        <p:spPr bwMode="auto">
          <a:xfrm>
            <a:off x="274638" y="2146654"/>
            <a:ext cx="6402388" cy="892840"/>
          </a:xfrm>
          <a:noFill/>
        </p:spPr>
        <p:txBody>
          <a:bodyPr lIns="146304" tIns="91440" rIns="146304" bIns="91440" anchor="t" anchorCtr="0"/>
          <a:lstStyle>
            <a:lvl1pPr>
              <a:defRPr sz="5398" spc="-100" baseline="0">
                <a:gradFill>
                  <a:gsLst>
                    <a:gs pos="84066">
                      <a:srgbClr val="000000"/>
                    </a:gs>
                    <a:gs pos="57576">
                      <a:srgbClr val="000000"/>
                    </a:gs>
                  </a:gsLst>
                  <a:lin ang="5400000" scaled="0"/>
                </a:gradFill>
              </a:defRPr>
            </a:lvl1pPr>
          </a:lstStyle>
          <a:p>
            <a:r>
              <a:rPr lang="en-US" dirty="0"/>
              <a:t>Event name here</a:t>
            </a:r>
          </a:p>
        </p:txBody>
      </p:sp>
      <p:sp>
        <p:nvSpPr>
          <p:cNvPr id="3" name="Text Placeholder 2"/>
          <p:cNvSpPr>
            <a:spLocks noGrp="1"/>
          </p:cNvSpPr>
          <p:nvPr>
            <p:ph type="body" sz="quarter" idx="14" hasCustomPrompt="1"/>
          </p:nvPr>
        </p:nvSpPr>
        <p:spPr bwMode="auto">
          <a:xfrm>
            <a:off x="274638" y="3066981"/>
            <a:ext cx="6402388" cy="1710429"/>
          </a:xfrm>
        </p:spPr>
        <p:txBody>
          <a:bodyPr tIns="109728" bIns="109728">
            <a:noAutofit/>
          </a:bodyPr>
          <a:lstStyle>
            <a:lvl1pPr marL="0" indent="0">
              <a:spcBef>
                <a:spcPts val="0"/>
              </a:spcBef>
              <a:buNone/>
              <a:defRPr sz="2400" baseline="0">
                <a:gradFill>
                  <a:gsLst>
                    <a:gs pos="84066">
                      <a:srgbClr val="000000"/>
                    </a:gs>
                    <a:gs pos="57576">
                      <a:srgbClr val="000000"/>
                    </a:gs>
                  </a:gsLst>
                  <a:lin ang="5400000" scaled="0"/>
                </a:gradFill>
                <a:latin typeface="+mn-lt"/>
              </a:defRPr>
            </a:lvl1pPr>
          </a:lstStyle>
          <a:p>
            <a:pPr lvl="0"/>
            <a:r>
              <a:rPr lang="en-US" dirty="0"/>
              <a:t>City | Date</a:t>
            </a:r>
          </a:p>
        </p:txBody>
      </p:sp>
      <p:pic>
        <p:nvPicPr>
          <p:cNvPr id="8" name="Picture 7"/>
          <p:cNvPicPr>
            <a:picLocks noChangeAspect="1"/>
          </p:cNvPicPr>
          <p:nvPr userDrawn="1"/>
        </p:nvPicPr>
        <p:blipFill>
          <a:blip r:embed="rId3"/>
          <a:stretch>
            <a:fillRect/>
          </a:stretch>
        </p:blipFill>
        <p:spPr>
          <a:xfrm>
            <a:off x="457582" y="6243237"/>
            <a:ext cx="1280160" cy="274492"/>
          </a:xfrm>
          <a:prstGeom prst="rect">
            <a:avLst/>
          </a:prstGeom>
        </p:spPr>
      </p:pic>
    </p:spTree>
    <p:extLst>
      <p:ext uri="{BB962C8B-B14F-4D97-AF65-F5344CB8AC3E}">
        <p14:creationId xmlns:p14="http://schemas.microsoft.com/office/powerpoint/2010/main" val="1707993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5.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0" y="2"/>
            <a:ext cx="12434704" cy="6994521"/>
          </a:xfrm>
          <a:prstGeom prst="rect">
            <a:avLst/>
          </a:prstGeom>
        </p:spPr>
      </p:pic>
      <p:sp>
        <p:nvSpPr>
          <p:cNvPr id="2" name="Rectangle 1"/>
          <p:cNvSpPr/>
          <p:nvPr userDrawn="1"/>
        </p:nvSpPr>
        <p:spPr bwMode="auto">
          <a:xfrm>
            <a:off x="274638" y="2119164"/>
            <a:ext cx="6400800" cy="274970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9" name="Title 1"/>
          <p:cNvSpPr>
            <a:spLocks noGrp="1"/>
          </p:cNvSpPr>
          <p:nvPr>
            <p:ph type="title" hasCustomPrompt="1"/>
          </p:nvPr>
        </p:nvSpPr>
        <p:spPr bwMode="auto">
          <a:xfrm>
            <a:off x="274702" y="2119178"/>
            <a:ext cx="6402388" cy="2018156"/>
          </a:xfrm>
          <a:noFill/>
        </p:spPr>
        <p:txBody>
          <a:bodyPr lIns="146304" tIns="91440" rIns="146304" bIns="91440" anchor="t" anchorCtr="0"/>
          <a:lstStyle>
            <a:lvl1pPr>
              <a:defRPr sz="5398" spc="-100" baseline="0">
                <a:gradFill>
                  <a:gsLst>
                    <a:gs pos="57576">
                      <a:srgbClr val="FFFFFF"/>
                    </a:gs>
                    <a:gs pos="35000">
                      <a:srgbClr val="FFFFFF"/>
                    </a:gs>
                  </a:gsLst>
                  <a:lin ang="5400000" scaled="0"/>
                </a:gradFill>
              </a:defRPr>
            </a:lvl1pPr>
          </a:lstStyle>
          <a:p>
            <a:r>
              <a:rPr lang="en-US" dirty="0"/>
              <a:t>Event name here</a:t>
            </a:r>
          </a:p>
        </p:txBody>
      </p:sp>
      <p:sp>
        <p:nvSpPr>
          <p:cNvPr id="3" name="Text Placeholder 2"/>
          <p:cNvSpPr>
            <a:spLocks noGrp="1"/>
          </p:cNvSpPr>
          <p:nvPr>
            <p:ph type="body" sz="quarter" idx="14" hasCustomPrompt="1"/>
          </p:nvPr>
        </p:nvSpPr>
        <p:spPr bwMode="auto">
          <a:xfrm>
            <a:off x="273050" y="4137335"/>
            <a:ext cx="6402388" cy="731528"/>
          </a:xfrm>
        </p:spPr>
        <p:txBody>
          <a:bodyPr tIns="109728" bIns="109728">
            <a:noAutofit/>
          </a:bodyPr>
          <a:lstStyle>
            <a:lvl1pPr marL="0" indent="0">
              <a:spcBef>
                <a:spcPts val="0"/>
              </a:spcBef>
              <a:buNone/>
              <a:defRPr sz="2400">
                <a:gradFill>
                  <a:gsLst>
                    <a:gs pos="57576">
                      <a:srgbClr val="FFFFFF"/>
                    </a:gs>
                    <a:gs pos="35000">
                      <a:srgbClr val="FFFFFF"/>
                    </a:gs>
                  </a:gsLst>
                  <a:lin ang="5400000" scaled="0"/>
                </a:gradFill>
                <a:latin typeface="+mn-lt"/>
              </a:defRPr>
            </a:lvl1pPr>
          </a:lstStyle>
          <a:p>
            <a:pPr lvl="0"/>
            <a:r>
              <a:rPr lang="en-US" dirty="0"/>
              <a:t>City | Date</a:t>
            </a:r>
          </a:p>
        </p:txBody>
      </p:sp>
      <p:pic>
        <p:nvPicPr>
          <p:cNvPr id="8" name="Picture 7"/>
          <p:cNvPicPr>
            <a:picLocks noChangeAspect="1"/>
          </p:cNvPicPr>
          <p:nvPr userDrawn="1"/>
        </p:nvPicPr>
        <p:blipFill>
          <a:blip r:embed="rId3"/>
          <a:stretch>
            <a:fillRect/>
          </a:stretch>
        </p:blipFill>
        <p:spPr>
          <a:xfrm>
            <a:off x="457582" y="6243237"/>
            <a:ext cx="1280160" cy="274492"/>
          </a:xfrm>
          <a:prstGeom prst="rect">
            <a:avLst/>
          </a:prstGeom>
        </p:spPr>
      </p:pic>
    </p:spTree>
    <p:extLst>
      <p:ext uri="{BB962C8B-B14F-4D97-AF65-F5344CB8AC3E}">
        <p14:creationId xmlns:p14="http://schemas.microsoft.com/office/powerpoint/2010/main" val="402868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6.xml><?xml version="1.0" encoding="utf-8"?>
<p:sldLayout xmlns:a="http://schemas.openxmlformats.org/drawingml/2006/main" xmlns:r="http://schemas.openxmlformats.org/officeDocument/2006/relationships" xmlns:p="http://schemas.openxmlformats.org/presentationml/2006/main" preserve="1" userDrawn="1">
  <p:cSld name="1_Title Slide Photo_Option">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srcRect l="478" t="-1" b="1518"/>
          <a:stretch/>
        </p:blipFill>
        <p:spPr>
          <a:xfrm>
            <a:off x="-7198" y="0"/>
            <a:ext cx="12435840" cy="5326062"/>
          </a:xfrm>
          <a:prstGeom prst="rect">
            <a:avLst/>
          </a:prstGeom>
        </p:spPr>
      </p:pic>
      <p:sp>
        <p:nvSpPr>
          <p:cNvPr id="2" name="Rectangle 1"/>
          <p:cNvSpPr/>
          <p:nvPr userDrawn="1"/>
        </p:nvSpPr>
        <p:spPr bwMode="auto">
          <a:xfrm>
            <a:off x="274638" y="2119165"/>
            <a:ext cx="6400800" cy="3664099"/>
          </a:xfrm>
          <a:prstGeom prst="rect">
            <a:avLst/>
          </a:prstGeom>
          <a:solidFill>
            <a:schemeClr val="tx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9" name="Title 1"/>
          <p:cNvSpPr>
            <a:spLocks noGrp="1"/>
          </p:cNvSpPr>
          <p:nvPr>
            <p:ph type="title" hasCustomPrompt="1"/>
          </p:nvPr>
        </p:nvSpPr>
        <p:spPr bwMode="auto">
          <a:xfrm>
            <a:off x="274702" y="2119178"/>
            <a:ext cx="6402388" cy="1828800"/>
          </a:xfrm>
          <a:noFill/>
        </p:spPr>
        <p:txBody>
          <a:bodyPr lIns="146304" tIns="91440" rIns="146304" bIns="91440" anchor="t" anchorCtr="0"/>
          <a:lstStyle>
            <a:lvl1pPr>
              <a:defRPr sz="5398"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6402388" cy="1828800"/>
          </a:xfrm>
        </p:spPr>
        <p:txBody>
          <a:bodyPr tIns="109728" bIns="109728">
            <a:noAutofit/>
          </a:bodyPr>
          <a:lstStyle>
            <a:lvl1pPr marL="0" indent="0">
              <a:spcBef>
                <a:spcPts val="0"/>
              </a:spcBef>
              <a:buNone/>
              <a:defRPr sz="3198">
                <a:gradFill>
                  <a:gsLst>
                    <a:gs pos="57576">
                      <a:srgbClr val="FFFFFF"/>
                    </a:gs>
                    <a:gs pos="35000">
                      <a:srgbClr val="FFFFFF"/>
                    </a:gs>
                  </a:gsLst>
                  <a:lin ang="5400000" scaled="0"/>
                </a:gradFill>
              </a:defRPr>
            </a:lvl1pPr>
          </a:lstStyle>
          <a:p>
            <a:pPr lvl="0"/>
            <a:r>
              <a:rPr lang="en-US" dirty="0"/>
              <a:t>Speaker Name</a:t>
            </a:r>
          </a:p>
        </p:txBody>
      </p:sp>
      <p:pic>
        <p:nvPicPr>
          <p:cNvPr id="7" name="Picture 6"/>
          <p:cNvPicPr>
            <a:picLocks noChangeAspect="1"/>
          </p:cNvPicPr>
          <p:nvPr userDrawn="1"/>
        </p:nvPicPr>
        <p:blipFill>
          <a:blip r:embed="rId3"/>
          <a:stretch>
            <a:fillRect/>
          </a:stretch>
        </p:blipFill>
        <p:spPr>
          <a:xfrm>
            <a:off x="457582" y="6243237"/>
            <a:ext cx="1280160" cy="274492"/>
          </a:xfrm>
          <a:prstGeom prst="rect">
            <a:avLst/>
          </a:prstGeom>
        </p:spPr>
      </p:pic>
    </p:spTree>
    <p:extLst>
      <p:ext uri="{BB962C8B-B14F-4D97-AF65-F5344CB8AC3E}">
        <p14:creationId xmlns:p14="http://schemas.microsoft.com/office/powerpoint/2010/main" val="603495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398" spc="-100"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3" y="3955786"/>
            <a:ext cx="7315137" cy="1828007"/>
          </a:xfrm>
          <a:noFill/>
        </p:spPr>
        <p:txBody>
          <a:bodyPr lIns="146304" tIns="109728" rIns="146304" bIns="109728">
            <a:noAutofit/>
          </a:bodyPr>
          <a:lstStyle>
            <a:lvl1pPr marL="0" indent="0">
              <a:spcBef>
                <a:spcPts val="0"/>
              </a:spcBef>
              <a:buNone/>
              <a:defRPr sz="3198"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stretch>
            <a:fillRect/>
          </a:stretch>
        </p:blipFill>
        <p:spPr>
          <a:xfrm>
            <a:off x="457582" y="6243237"/>
            <a:ext cx="1280160" cy="274492"/>
          </a:xfrm>
          <a:prstGeom prst="rect">
            <a:avLst/>
          </a:prstGeom>
        </p:spPr>
      </p:pic>
    </p:spTree>
    <p:extLst>
      <p:ext uri="{BB962C8B-B14F-4D97-AF65-F5344CB8AC3E}">
        <p14:creationId xmlns:p14="http://schemas.microsoft.com/office/powerpoint/2010/main" val="420832275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8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40" y="1212852"/>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13" indent="0">
              <a:buNone/>
              <a:defRPr/>
            </a:lvl3pPr>
            <a:lvl4pPr marL="457024" indent="0">
              <a:buNone/>
              <a:defRPr/>
            </a:lvl4pPr>
            <a:lvl5pPr marL="68553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70785904"/>
      </p:ext>
    </p:extLst>
  </p:cSld>
  <p:clrMapOvr>
    <a:masterClrMapping/>
  </p:clrMapOvr>
  <p:transition>
    <p:fade/>
  </p:transition>
</p:sldLayout>
</file>

<file path=ppt/slideLayouts/slideLayout68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40" y="1212852"/>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13" indent="0">
              <a:buNone/>
              <a:defRPr/>
            </a:lvl3pPr>
            <a:lvl4pPr marL="457024" indent="0">
              <a:buNone/>
              <a:defRPr/>
            </a:lvl4pPr>
            <a:lvl5pPr marL="68553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15454645"/>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6894111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90.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0" y="1212850"/>
            <a:ext cx="11887200" cy="2092881"/>
          </a:xfrm>
        </p:spPr>
        <p:txBody>
          <a:bodyPr>
            <a:spAutoFit/>
          </a:bodyPr>
          <a:lstStyle>
            <a:lvl1pPr>
              <a:defRPr sz="3998">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82389885"/>
      </p:ext>
    </p:extLst>
  </p:cSld>
  <p:clrMapOvr>
    <a:masterClrMapping/>
  </p:clrMapOvr>
  <p:transition>
    <p:fade/>
  </p:transition>
</p:sldLayout>
</file>

<file path=ppt/slideLayouts/slideLayout69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0" y="1212850"/>
            <a:ext cx="11887200" cy="2092881"/>
          </a:xfrm>
        </p:spPr>
        <p:txBody>
          <a:bodyPr>
            <a:spAutoFit/>
          </a:bodyPr>
          <a:lstStyle>
            <a:lvl1pPr>
              <a:defRPr sz="3998"/>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98158859"/>
      </p:ext>
    </p:extLst>
  </p:cSld>
  <p:clrMapOvr>
    <a:masterClrMapping/>
  </p:clrMapOvr>
  <p:transition>
    <p:fade/>
  </p:transition>
</p:sldLayout>
</file>

<file path=ppt/slideLayouts/slideLayout692.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1" y="1212849"/>
            <a:ext cx="5486399" cy="1914370"/>
          </a:xfrm>
        </p:spPr>
        <p:txBody>
          <a:bodyPr wrap="square">
            <a:spAutoFit/>
          </a:bodyPr>
          <a:lstStyle>
            <a:lvl1pPr marL="0" indent="0">
              <a:spcBef>
                <a:spcPts val="1224"/>
              </a:spcBef>
              <a:buClr>
                <a:schemeClr val="tx1"/>
              </a:buClr>
              <a:buFont typeface="Wingdings" pitchFamily="2" charset="2"/>
              <a:buNone/>
              <a:defRPr sz="3198">
                <a:gradFill>
                  <a:gsLst>
                    <a:gs pos="1250">
                      <a:schemeClr val="tx2"/>
                    </a:gs>
                    <a:gs pos="99000">
                      <a:schemeClr val="tx2"/>
                    </a:gs>
                  </a:gsLst>
                  <a:lin ang="5400000" scaled="0"/>
                </a:gradFill>
              </a:defRPr>
            </a:lvl1pPr>
            <a:lvl2pPr marL="0" indent="0">
              <a:buNone/>
              <a:defRPr sz="2000"/>
            </a:lvl2pPr>
            <a:lvl3pPr marL="231686" indent="0">
              <a:buNone/>
              <a:tabLst/>
              <a:defRPr sz="2000"/>
            </a:lvl3pPr>
            <a:lvl4pPr marL="460198" indent="0">
              <a:buNone/>
              <a:defRPr/>
            </a:lvl4pPr>
            <a:lvl5pPr marL="685537"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8">
                <a:gradFill>
                  <a:gsLst>
                    <a:gs pos="1250">
                      <a:schemeClr val="tx2"/>
                    </a:gs>
                    <a:gs pos="99000">
                      <a:schemeClr val="tx2"/>
                    </a:gs>
                  </a:gsLst>
                  <a:lin ang="5400000" scaled="0"/>
                </a:gradFill>
              </a:defRPr>
            </a:lvl1pPr>
            <a:lvl2pPr marL="0" indent="0">
              <a:buNone/>
              <a:defRPr sz="2000"/>
            </a:lvl2pPr>
            <a:lvl3pPr marL="231686" indent="0">
              <a:buNone/>
              <a:tabLst/>
              <a:defRPr sz="2000"/>
            </a:lvl3pPr>
            <a:lvl4pPr marL="460198" indent="0">
              <a:buNone/>
              <a:defRPr/>
            </a:lvl4pPr>
            <a:lvl5pPr marL="685537"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55456230"/>
      </p:ext>
    </p:extLst>
  </p:cSld>
  <p:clrMapOvr>
    <a:masterClrMapping/>
  </p:clrMapOvr>
  <p:transition>
    <p:fade/>
  </p:transition>
</p:sldLayout>
</file>

<file path=ppt/slideLayouts/slideLayout69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1" y="1212849"/>
            <a:ext cx="5486399" cy="1914370"/>
          </a:xfrm>
        </p:spPr>
        <p:txBody>
          <a:bodyPr wrap="square">
            <a:spAutoFit/>
          </a:bodyPr>
          <a:lstStyle>
            <a:lvl1pPr marL="0" indent="0">
              <a:spcBef>
                <a:spcPts val="1224"/>
              </a:spcBef>
              <a:buClr>
                <a:schemeClr val="tx1"/>
              </a:buClr>
              <a:buFont typeface="Wingdings" pitchFamily="2" charset="2"/>
              <a:buNone/>
              <a:defRPr sz="3198"/>
            </a:lvl1pPr>
            <a:lvl2pPr marL="0" indent="0">
              <a:buNone/>
              <a:defRPr sz="2000"/>
            </a:lvl2pPr>
            <a:lvl3pPr marL="231686" indent="0">
              <a:buNone/>
              <a:tabLst/>
              <a:defRPr sz="2000"/>
            </a:lvl3pPr>
            <a:lvl4pPr marL="460198" indent="0">
              <a:buNone/>
              <a:defRPr/>
            </a:lvl4pPr>
            <a:lvl5pPr marL="685537"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8"/>
            </a:lvl1pPr>
            <a:lvl2pPr marL="0" indent="0">
              <a:buNone/>
              <a:defRPr sz="2000"/>
            </a:lvl2pPr>
            <a:lvl3pPr marL="231686" indent="0">
              <a:buNone/>
              <a:tabLst/>
              <a:defRPr sz="2000"/>
            </a:lvl3pPr>
            <a:lvl4pPr marL="460198" indent="0">
              <a:buNone/>
              <a:defRPr/>
            </a:lvl4pPr>
            <a:lvl5pPr marL="685537"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40908881"/>
      </p:ext>
    </p:extLst>
  </p:cSld>
  <p:clrMapOvr>
    <a:masterClrMapping/>
  </p:clrMapOvr>
  <p:transition>
    <p:fade/>
  </p:transition>
</p:sldLayout>
</file>

<file path=ppt/slideLayouts/slideLayout694.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1" y="1212851"/>
            <a:ext cx="5486399" cy="1985506"/>
          </a:xfrm>
        </p:spPr>
        <p:txBody>
          <a:bodyPr wrap="square">
            <a:spAutoFit/>
          </a:bodyPr>
          <a:lstStyle>
            <a:lvl1pPr marL="287227" indent="-287227">
              <a:spcBef>
                <a:spcPts val="1224"/>
              </a:spcBef>
              <a:buClr>
                <a:schemeClr val="tx2"/>
              </a:buClr>
              <a:buFont typeface="Arial" pitchFamily="34" charset="0"/>
              <a:buChar char="•"/>
              <a:defRPr sz="3198">
                <a:gradFill>
                  <a:gsLst>
                    <a:gs pos="1250">
                      <a:schemeClr val="tx2"/>
                    </a:gs>
                    <a:gs pos="99000">
                      <a:schemeClr val="tx2"/>
                    </a:gs>
                  </a:gsLst>
                  <a:lin ang="5400000" scaled="0"/>
                </a:gradFill>
              </a:defRPr>
            </a:lvl1pPr>
            <a:lvl2pPr marL="530962" indent="-233105">
              <a:defRPr sz="2400"/>
            </a:lvl2pPr>
            <a:lvl3pPr marL="699316" indent="-168355">
              <a:tabLst/>
              <a:defRPr sz="2000"/>
            </a:lvl3pPr>
            <a:lvl4pPr marL="880619" indent="-181305">
              <a:defRPr/>
            </a:lvl4pPr>
            <a:lvl5pPr marL="1048973" indent="-168355">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51"/>
            <a:ext cx="5486399" cy="1985506"/>
          </a:xfrm>
        </p:spPr>
        <p:txBody>
          <a:bodyPr wrap="square">
            <a:spAutoFit/>
          </a:bodyPr>
          <a:lstStyle>
            <a:lvl1pPr marL="287227" indent="-287227">
              <a:spcBef>
                <a:spcPts val="1224"/>
              </a:spcBef>
              <a:buClr>
                <a:schemeClr val="tx2"/>
              </a:buClr>
              <a:buFont typeface="Arial" pitchFamily="34" charset="0"/>
              <a:buChar char="•"/>
              <a:defRPr sz="3198">
                <a:gradFill>
                  <a:gsLst>
                    <a:gs pos="1250">
                      <a:schemeClr val="tx2"/>
                    </a:gs>
                    <a:gs pos="99000">
                      <a:schemeClr val="tx2"/>
                    </a:gs>
                  </a:gsLst>
                  <a:lin ang="5400000" scaled="0"/>
                </a:gradFill>
              </a:defRPr>
            </a:lvl1pPr>
            <a:lvl2pPr marL="530962" indent="-233105">
              <a:defRPr sz="2400"/>
            </a:lvl2pPr>
            <a:lvl3pPr marL="699316" indent="-168355">
              <a:tabLst/>
              <a:defRPr sz="2000"/>
            </a:lvl3pPr>
            <a:lvl4pPr marL="880619" indent="-181305">
              <a:defRPr/>
            </a:lvl4pPr>
            <a:lvl5pPr marL="1048973" indent="-168355">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83058782"/>
      </p:ext>
    </p:extLst>
  </p:cSld>
  <p:clrMapOvr>
    <a:masterClrMapping/>
  </p:clrMapOvr>
  <p:transition>
    <p:fade/>
  </p:transition>
</p:sldLayout>
</file>

<file path=ppt/slideLayouts/slideLayout69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1" y="1212851"/>
            <a:ext cx="5486399" cy="1985506"/>
          </a:xfrm>
        </p:spPr>
        <p:txBody>
          <a:bodyPr wrap="square">
            <a:spAutoFit/>
          </a:bodyPr>
          <a:lstStyle>
            <a:lvl1pPr marL="287227" indent="-287227">
              <a:spcBef>
                <a:spcPts val="1224"/>
              </a:spcBef>
              <a:buClr>
                <a:schemeClr val="tx1"/>
              </a:buClr>
              <a:buFont typeface="Arial" pitchFamily="34" charset="0"/>
              <a:buChar char="•"/>
              <a:defRPr sz="3198"/>
            </a:lvl1pPr>
            <a:lvl2pPr marL="530962" indent="-233105">
              <a:defRPr sz="2400"/>
            </a:lvl2pPr>
            <a:lvl3pPr marL="699316" indent="-168355">
              <a:tabLst/>
              <a:defRPr sz="2000"/>
            </a:lvl3pPr>
            <a:lvl4pPr marL="880619" indent="-181305">
              <a:defRPr/>
            </a:lvl4pPr>
            <a:lvl5pPr marL="1048973" indent="-168355">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51"/>
            <a:ext cx="5486399" cy="1985506"/>
          </a:xfrm>
        </p:spPr>
        <p:txBody>
          <a:bodyPr wrap="square">
            <a:spAutoFit/>
          </a:bodyPr>
          <a:lstStyle>
            <a:lvl1pPr marL="287227" indent="-287227">
              <a:spcBef>
                <a:spcPts val="1224"/>
              </a:spcBef>
              <a:buClr>
                <a:schemeClr val="tx1"/>
              </a:buClr>
              <a:buFont typeface="Arial" pitchFamily="34" charset="0"/>
              <a:buChar char="•"/>
              <a:defRPr sz="3198"/>
            </a:lvl1pPr>
            <a:lvl2pPr marL="530962" indent="-233105">
              <a:defRPr sz="2400"/>
            </a:lvl2pPr>
            <a:lvl3pPr marL="699316" indent="-168355">
              <a:tabLst/>
              <a:defRPr sz="2000"/>
            </a:lvl3pPr>
            <a:lvl4pPr marL="880619" indent="-181305">
              <a:defRPr/>
            </a:lvl4pPr>
            <a:lvl5pPr marL="1048973" indent="-168355">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26156378"/>
      </p:ext>
    </p:extLst>
  </p:cSld>
  <p:clrMapOvr>
    <a:masterClrMapping/>
  </p:clrMapOvr>
  <p:transition>
    <p:fade/>
  </p:transition>
</p:sldLayout>
</file>

<file path=ppt/slideLayouts/slideLayout69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356404589"/>
      </p:ext>
    </p:extLst>
  </p:cSld>
  <p:clrMapOvr>
    <a:masterClrMapping/>
  </p:clrMapOvr>
  <p:transition>
    <p:fade/>
  </p:transition>
</p:sldLayout>
</file>

<file path=ppt/slideLayouts/slideLayout697.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grpSp>
        <p:nvGrpSpPr>
          <p:cNvPr id="3" name="Group 2"/>
          <p:cNvGrpSpPr/>
          <p:nvPr userDrawn="1"/>
        </p:nvGrpSpPr>
        <p:grpSpPr>
          <a:xfrm>
            <a:off x="0" y="6457995"/>
            <a:ext cx="12435840" cy="536530"/>
            <a:chOff x="0" y="6457995"/>
            <a:chExt cx="12435840" cy="536530"/>
          </a:xfrm>
        </p:grpSpPr>
        <p:pic>
          <p:nvPicPr>
            <p:cNvPr id="5" name="Picture 4"/>
            <p:cNvPicPr>
              <a:picLocks noChangeAspect="1"/>
            </p:cNvPicPr>
            <p:nvPr userDrawn="1"/>
          </p:nvPicPr>
          <p:blipFill rotWithShape="1">
            <a:blip r:embed="rId2"/>
            <a:srcRect l="281" t="57166" b="11268"/>
            <a:stretch/>
          </p:blipFill>
          <p:spPr>
            <a:xfrm>
              <a:off x="0" y="6457995"/>
              <a:ext cx="12435840" cy="536530"/>
            </a:xfrm>
            <a:prstGeom prst="rect">
              <a:avLst/>
            </a:prstGeom>
          </p:spPr>
        </p:pic>
        <p:pic>
          <p:nvPicPr>
            <p:cNvPr id="4" name="Picture 3"/>
            <p:cNvPicPr>
              <a:picLocks noChangeAspect="1"/>
            </p:cNvPicPr>
            <p:nvPr userDrawn="1"/>
          </p:nvPicPr>
          <p:blipFill>
            <a:blip r:embed="rId3">
              <a:biLevel thresh="25000"/>
            </a:blip>
            <a:stretch>
              <a:fillRect/>
            </a:stretch>
          </p:blipFill>
          <p:spPr>
            <a:xfrm>
              <a:off x="278514" y="6623074"/>
              <a:ext cx="936609" cy="206372"/>
            </a:xfrm>
            <a:prstGeom prst="rect">
              <a:avLst/>
            </a:prstGeom>
          </p:spPr>
        </p:pic>
      </p:grpSp>
    </p:spTree>
    <p:extLst>
      <p:ext uri="{BB962C8B-B14F-4D97-AF65-F5344CB8AC3E}">
        <p14:creationId xmlns:p14="http://schemas.microsoft.com/office/powerpoint/2010/main" val="3138766285"/>
      </p:ext>
    </p:extLst>
  </p:cSld>
  <p:clrMapOvr>
    <a:masterClrMapping/>
  </p:clrMapOvr>
  <p:transition>
    <p:fade/>
  </p:transition>
</p:sldLayout>
</file>

<file path=ppt/slideLayouts/slideLayout69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5"/>
            <a:ext cx="10056812" cy="1181862"/>
          </a:xfrm>
          <a:noFill/>
        </p:spPr>
        <p:txBody>
          <a:bodyPr tIns="91440" bIns="91440" anchor="t" anchorCtr="0">
            <a:spAutoFit/>
          </a:bodyPr>
          <a:lstStyle>
            <a:lvl1pPr>
              <a:defRPr sz="7196"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40" y="3954463"/>
            <a:ext cx="10058401" cy="738664"/>
          </a:xfrm>
          <a:noFill/>
        </p:spPr>
        <p:txBody>
          <a:bodyPr lIns="182880" tIns="146304" rIns="182880" bIns="146304">
            <a:spAutoFit/>
          </a:bodyPr>
          <a:lstStyle>
            <a:lvl1pPr marL="0" indent="0">
              <a:spcBef>
                <a:spcPts val="0"/>
              </a:spcBef>
              <a:buNone/>
              <a:defRPr sz="3198"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8422860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9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5"/>
            <a:ext cx="10056812" cy="1181862"/>
          </a:xfrm>
          <a:noFill/>
        </p:spPr>
        <p:txBody>
          <a:bodyPr tIns="91440" bIns="91440" anchor="t" anchorCtr="0">
            <a:spAutoFit/>
          </a:bodyPr>
          <a:lstStyle>
            <a:lvl1pPr>
              <a:defRPr lang="en-US" sz="7196"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3297093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Title &amp; 2-color Non-bulleted text">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749808"/>
            <a:ext cx="11889564" cy="917575"/>
          </a:xfrm>
        </p:spPr>
        <p:txBody>
          <a:bodyPr/>
          <a:lstStyle>
            <a:lvl1pPr>
              <a:defRPr>
                <a:gradFill>
                  <a:gsLst>
                    <a:gs pos="5556">
                      <a:schemeClr val="bg1"/>
                    </a:gs>
                    <a:gs pos="27000">
                      <a:schemeClr val="bg1"/>
                    </a:gs>
                  </a:gsLst>
                  <a:lin ang="0" scaled="0"/>
                </a:gradFill>
              </a:defRPr>
            </a:lvl1pPr>
          </a:lstStyle>
          <a:p>
            <a:r>
              <a:rPr lang="en-US" dirty="0"/>
              <a:t>Click to edit Master title style</a:t>
            </a:r>
          </a:p>
        </p:txBody>
      </p:sp>
      <p:sp>
        <p:nvSpPr>
          <p:cNvPr id="4" name="Content Placeholder 5"/>
          <p:cNvSpPr>
            <a:spLocks noGrp="1"/>
          </p:cNvSpPr>
          <p:nvPr>
            <p:ph sz="quarter" idx="11"/>
          </p:nvPr>
        </p:nvSpPr>
        <p:spPr>
          <a:xfrm>
            <a:off x="274638" y="296863"/>
            <a:ext cx="4249236" cy="433965"/>
          </a:xfrm>
        </p:spPr>
        <p:txBody>
          <a:bodyPr lIns="182880" rIns="182880"/>
          <a:lstStyle>
            <a:lvl1pPr marL="0" indent="0">
              <a:buNone/>
              <a:defRPr lang="en-US" sz="1800" kern="1200" spc="-100" baseline="0" dirty="0" smtClean="0">
                <a:gradFill>
                  <a:gsLst>
                    <a:gs pos="5556">
                      <a:schemeClr val="bg1"/>
                    </a:gs>
                    <a:gs pos="27000">
                      <a:schemeClr val="bg1"/>
                    </a:gs>
                  </a:gsLst>
                  <a:lin ang="0" scaled="0"/>
                </a:gradFill>
                <a:latin typeface="+mn-lt"/>
                <a:ea typeface="+mn-ea"/>
                <a:cs typeface="Segoe UI" panose="020B0502040204020203" pitchFamily="34" charset="0"/>
              </a:defRPr>
            </a:lvl1pPr>
          </a:lstStyle>
          <a:p>
            <a:pPr marL="0" marR="0" lvl="0" indent="0" algn="l" defTabSz="914377" rtl="0" eaLnBrk="1" fontAlgn="auto" latinLnBrk="0" hangingPunct="1">
              <a:lnSpc>
                <a:spcPct val="90000"/>
              </a:lnSpc>
              <a:spcBef>
                <a:spcPct val="20000"/>
              </a:spcBef>
              <a:spcAft>
                <a:spcPts val="0"/>
              </a:spcAft>
              <a:buClrTx/>
              <a:buSzPct val="90000"/>
              <a:buFont typeface="Arial" pitchFamily="34" charset="0"/>
              <a:buNone/>
              <a:tabLst/>
            </a:pPr>
            <a:r>
              <a:rPr lang="en-US" dirty="0"/>
              <a:t>Click to edit Master text styles</a:t>
            </a:r>
          </a:p>
        </p:txBody>
      </p:sp>
      <p:sp>
        <p:nvSpPr>
          <p:cNvPr id="5" name="Content Placeholder 3"/>
          <p:cNvSpPr>
            <a:spLocks noGrp="1"/>
          </p:cNvSpPr>
          <p:nvPr>
            <p:ph sz="quarter" idx="12"/>
          </p:nvPr>
        </p:nvSpPr>
        <p:spPr>
          <a:xfrm>
            <a:off x="274638" y="1877435"/>
            <a:ext cx="4572000" cy="837152"/>
          </a:xfrm>
        </p:spPr>
        <p:txBody>
          <a:bodyPr lIns="182880" rIns="182880"/>
          <a:lstStyle>
            <a:lvl1pPr marL="0" indent="0" algn="l" defTabSz="914377" rtl="0" eaLnBrk="1" latinLnBrk="0" hangingPunct="1">
              <a:lnSpc>
                <a:spcPct val="90000"/>
              </a:lnSpc>
              <a:spcBef>
                <a:spcPts val="0"/>
              </a:spcBef>
              <a:spcAft>
                <a:spcPts val="1200"/>
              </a:spcAft>
              <a:buNone/>
              <a:defRPr lang="en-US" sz="1800" b="1" kern="1200" spc="-100" dirty="0" smtClean="0">
                <a:gradFill>
                  <a:gsLst>
                    <a:gs pos="5556">
                      <a:prstClr val="white"/>
                    </a:gs>
                    <a:gs pos="27000">
                      <a:prstClr val="white"/>
                    </a:gs>
                  </a:gsLst>
                  <a:lin ang="0" scaled="0"/>
                </a:gradFill>
                <a:latin typeface="+mn-lt"/>
                <a:ea typeface="+mn-ea"/>
                <a:cs typeface="Segoe UI" panose="020B0502040204020203" pitchFamily="34" charset="0"/>
              </a:defRPr>
            </a:lvl1pPr>
            <a:lvl2pPr marL="0" indent="0" algn="l" defTabSz="914377" rtl="0" eaLnBrk="1" latinLnBrk="0" hangingPunct="1">
              <a:lnSpc>
                <a:spcPct val="90000"/>
              </a:lnSpc>
              <a:buNone/>
              <a:defRPr lang="en-US" sz="1800" kern="1200" spc="-100" dirty="0" smtClean="0">
                <a:gradFill>
                  <a:gsLst>
                    <a:gs pos="5556">
                      <a:prstClr val="white"/>
                    </a:gs>
                    <a:gs pos="27000">
                      <a:prstClr val="white"/>
                    </a:gs>
                  </a:gsLst>
                  <a:lin ang="0" scaled="0"/>
                </a:gradFill>
                <a:latin typeface="+mn-lt"/>
                <a:ea typeface="+mn-ea"/>
                <a:cs typeface="Segoe UI" panose="020B0502040204020203" pitchFamily="34" charset="0"/>
              </a:defRPr>
            </a:lvl2pPr>
            <a:lvl3pPr marL="0" indent="0" algn="l" defTabSz="914377" rtl="0" eaLnBrk="1" latinLnBrk="0" hangingPunct="1">
              <a:lnSpc>
                <a:spcPct val="90000"/>
              </a:lnSpc>
              <a:buNone/>
              <a:defRPr lang="en-US" sz="1800" kern="1200" spc="-100" dirty="0" smtClean="0">
                <a:gradFill>
                  <a:gsLst>
                    <a:gs pos="5556">
                      <a:prstClr val="white"/>
                    </a:gs>
                    <a:gs pos="27000">
                      <a:prstClr val="white"/>
                    </a:gs>
                  </a:gsLst>
                  <a:lin ang="0" scaled="0"/>
                </a:gradFill>
                <a:latin typeface="+mn-lt"/>
                <a:ea typeface="+mn-ea"/>
                <a:cs typeface="Segoe UI" panose="020B0502040204020203" pitchFamily="34" charset="0"/>
              </a:defRPr>
            </a:lvl3pPr>
            <a:lvl4pPr marL="0" indent="0" algn="l" defTabSz="914377" rtl="0" eaLnBrk="1" latinLnBrk="0" hangingPunct="1">
              <a:lnSpc>
                <a:spcPct val="90000"/>
              </a:lnSpc>
              <a:buNone/>
              <a:defRPr lang="en-US" sz="1800" kern="1200" spc="-100" dirty="0" smtClean="0">
                <a:gradFill>
                  <a:gsLst>
                    <a:gs pos="5556">
                      <a:prstClr val="white"/>
                    </a:gs>
                    <a:gs pos="27000">
                      <a:prstClr val="white"/>
                    </a:gs>
                  </a:gsLst>
                  <a:lin ang="0" scaled="0"/>
                </a:gradFill>
                <a:latin typeface="+mn-lt"/>
                <a:ea typeface="+mn-ea"/>
                <a:cs typeface="Segoe UI" panose="020B0502040204020203" pitchFamily="34" charset="0"/>
              </a:defRPr>
            </a:lvl4pPr>
            <a:lvl5pPr marL="0" indent="0" algn="l" defTabSz="914377" rtl="0" eaLnBrk="1" latinLnBrk="0" hangingPunct="1">
              <a:lnSpc>
                <a:spcPct val="90000"/>
              </a:lnSpc>
              <a:buNone/>
              <a:defRPr lang="en-US" sz="1800" kern="1200" spc="-100" dirty="0">
                <a:gradFill>
                  <a:gsLst>
                    <a:gs pos="5556">
                      <a:prstClr val="white"/>
                    </a:gs>
                    <a:gs pos="27000">
                      <a:prstClr val="white"/>
                    </a:gs>
                  </a:gsLst>
                  <a:lin ang="0" scaled="0"/>
                </a:gradFill>
                <a:latin typeface="+mn-lt"/>
                <a:ea typeface="+mn-ea"/>
                <a:cs typeface="Segoe UI" panose="020B0502040204020203" pitchFamily="34" charset="0"/>
              </a:defRPr>
            </a:lvl5pPr>
          </a:lstStyle>
          <a:p>
            <a:pPr lvl="0"/>
            <a:r>
              <a:rPr lang="en-US" dirty="0"/>
              <a:t>Click to edit Master text styles</a:t>
            </a:r>
          </a:p>
          <a:p>
            <a:pPr lvl="0"/>
            <a:endParaRPr lang="en-US" dirty="0"/>
          </a:p>
        </p:txBody>
      </p:sp>
      <p:sp>
        <p:nvSpPr>
          <p:cNvPr id="7" name="Content Placeholder 3"/>
          <p:cNvSpPr>
            <a:spLocks noGrp="1"/>
          </p:cNvSpPr>
          <p:nvPr>
            <p:ph sz="quarter" idx="13"/>
          </p:nvPr>
        </p:nvSpPr>
        <p:spPr>
          <a:xfrm>
            <a:off x="4849814" y="1877435"/>
            <a:ext cx="4568824" cy="837152"/>
          </a:xfrm>
        </p:spPr>
        <p:txBody>
          <a:bodyPr lIns="182880" rIns="182880"/>
          <a:lstStyle>
            <a:lvl1pPr marL="0" indent="0" algn="l" defTabSz="914377" rtl="0" eaLnBrk="1" latinLnBrk="0" hangingPunct="1">
              <a:lnSpc>
                <a:spcPct val="90000"/>
              </a:lnSpc>
              <a:spcBef>
                <a:spcPts val="0"/>
              </a:spcBef>
              <a:spcAft>
                <a:spcPts val="1200"/>
              </a:spcAft>
              <a:buNone/>
              <a:defRPr lang="en-US" sz="1800" b="1" kern="1200" spc="-100" dirty="0" smtClean="0">
                <a:gradFill>
                  <a:gsLst>
                    <a:gs pos="5556">
                      <a:prstClr val="white"/>
                    </a:gs>
                    <a:gs pos="27000">
                      <a:prstClr val="white"/>
                    </a:gs>
                  </a:gsLst>
                  <a:lin ang="0" scaled="0"/>
                </a:gradFill>
                <a:latin typeface="+mn-lt"/>
                <a:ea typeface="+mn-ea"/>
                <a:cs typeface="Segoe UI" panose="020B0502040204020203" pitchFamily="34" charset="0"/>
              </a:defRPr>
            </a:lvl1pPr>
            <a:lvl2pPr marL="0" indent="0" algn="l" defTabSz="914377" rtl="0" eaLnBrk="1" latinLnBrk="0" hangingPunct="1">
              <a:lnSpc>
                <a:spcPct val="90000"/>
              </a:lnSpc>
              <a:buNone/>
              <a:defRPr lang="en-US" sz="1800" kern="1200" spc="-100" dirty="0" smtClean="0">
                <a:gradFill>
                  <a:gsLst>
                    <a:gs pos="5556">
                      <a:prstClr val="white"/>
                    </a:gs>
                    <a:gs pos="27000">
                      <a:prstClr val="white"/>
                    </a:gs>
                  </a:gsLst>
                  <a:lin ang="0" scaled="0"/>
                </a:gradFill>
                <a:latin typeface="+mn-lt"/>
                <a:ea typeface="+mn-ea"/>
                <a:cs typeface="Segoe UI" panose="020B0502040204020203" pitchFamily="34" charset="0"/>
              </a:defRPr>
            </a:lvl2pPr>
            <a:lvl3pPr marL="0" indent="0" algn="l" defTabSz="914377" rtl="0" eaLnBrk="1" latinLnBrk="0" hangingPunct="1">
              <a:lnSpc>
                <a:spcPct val="90000"/>
              </a:lnSpc>
              <a:buNone/>
              <a:defRPr lang="en-US" sz="1800" kern="1200" spc="-100" dirty="0" smtClean="0">
                <a:gradFill>
                  <a:gsLst>
                    <a:gs pos="5556">
                      <a:prstClr val="white"/>
                    </a:gs>
                    <a:gs pos="27000">
                      <a:prstClr val="white"/>
                    </a:gs>
                  </a:gsLst>
                  <a:lin ang="0" scaled="0"/>
                </a:gradFill>
                <a:latin typeface="+mn-lt"/>
                <a:ea typeface="+mn-ea"/>
                <a:cs typeface="Segoe UI" panose="020B0502040204020203" pitchFamily="34" charset="0"/>
              </a:defRPr>
            </a:lvl3pPr>
            <a:lvl4pPr marL="0" indent="0" algn="l" defTabSz="914377" rtl="0" eaLnBrk="1" latinLnBrk="0" hangingPunct="1">
              <a:lnSpc>
                <a:spcPct val="90000"/>
              </a:lnSpc>
              <a:buNone/>
              <a:defRPr lang="en-US" sz="1800" kern="1200" spc="-100" dirty="0" smtClean="0">
                <a:gradFill>
                  <a:gsLst>
                    <a:gs pos="5556">
                      <a:prstClr val="white"/>
                    </a:gs>
                    <a:gs pos="27000">
                      <a:prstClr val="white"/>
                    </a:gs>
                  </a:gsLst>
                  <a:lin ang="0" scaled="0"/>
                </a:gradFill>
                <a:latin typeface="+mn-lt"/>
                <a:ea typeface="+mn-ea"/>
                <a:cs typeface="Segoe UI" panose="020B0502040204020203" pitchFamily="34" charset="0"/>
              </a:defRPr>
            </a:lvl4pPr>
            <a:lvl5pPr marL="0" indent="0" algn="l" defTabSz="914377" rtl="0" eaLnBrk="1" latinLnBrk="0" hangingPunct="1">
              <a:lnSpc>
                <a:spcPct val="90000"/>
              </a:lnSpc>
              <a:buNone/>
              <a:defRPr lang="en-US" sz="1800" kern="1200" spc="-100" dirty="0">
                <a:gradFill>
                  <a:gsLst>
                    <a:gs pos="5556">
                      <a:prstClr val="white"/>
                    </a:gs>
                    <a:gs pos="27000">
                      <a:prstClr val="white"/>
                    </a:gs>
                  </a:gsLst>
                  <a:lin ang="0" scaled="0"/>
                </a:gradFill>
                <a:latin typeface="+mn-lt"/>
                <a:ea typeface="+mn-ea"/>
                <a:cs typeface="Segoe UI" panose="020B0502040204020203" pitchFamily="34" charset="0"/>
              </a:defRPr>
            </a:lvl5pPr>
          </a:lstStyle>
          <a:p>
            <a:pPr lvl="0"/>
            <a:r>
              <a:rPr lang="en-US" dirty="0"/>
              <a:t>Click to edit Master text styles</a:t>
            </a:r>
          </a:p>
          <a:p>
            <a:pPr lvl="0"/>
            <a:endParaRPr lang="en-US" dirty="0"/>
          </a:p>
        </p:txBody>
      </p:sp>
      <p:sp>
        <p:nvSpPr>
          <p:cNvPr id="6" name="Footer Placeholder 2"/>
          <p:cNvSpPr>
            <a:spLocks noGrp="1"/>
          </p:cNvSpPr>
          <p:nvPr>
            <p:ph type="ftr" sz="quarter" idx="3"/>
          </p:nvPr>
        </p:nvSpPr>
        <p:spPr>
          <a:xfrm>
            <a:off x="0" y="6623050"/>
            <a:ext cx="4197350" cy="371475"/>
          </a:xfrm>
          <a:prstGeom prst="rect">
            <a:avLst/>
          </a:prstGeom>
        </p:spPr>
        <p:txBody>
          <a:bodyPr vert="horz" lIns="182880" tIns="45720" rIns="182880" bIns="45720" rtlCol="0" anchor="ctr"/>
          <a:lstStyle>
            <a:lvl1pPr algn="l">
              <a:defRPr sz="1000">
                <a:solidFill>
                  <a:schemeClr val="bg1"/>
                </a:solidFill>
              </a:defRPr>
            </a:lvl1pPr>
          </a:lstStyle>
          <a:p>
            <a:r>
              <a:rPr lang="en-US">
                <a:solidFill>
                  <a:srgbClr val="FFFFFF"/>
                </a:solidFill>
              </a:rPr>
              <a:t>Windows 10 Product Overview</a:t>
            </a:r>
            <a:endParaRPr lang="en-US" dirty="0">
              <a:solidFill>
                <a:srgbClr val="FFFFFF"/>
              </a:solidFill>
            </a:endParaRPr>
          </a:p>
        </p:txBody>
      </p:sp>
      <p:sp>
        <p:nvSpPr>
          <p:cNvPr id="8" name="Slide Number Placeholder 5"/>
          <p:cNvSpPr>
            <a:spLocks noGrp="1"/>
          </p:cNvSpPr>
          <p:nvPr>
            <p:ph type="sldNum" sz="quarter" idx="4"/>
          </p:nvPr>
        </p:nvSpPr>
        <p:spPr>
          <a:xfrm>
            <a:off x="9639300" y="6623050"/>
            <a:ext cx="2797175" cy="371475"/>
          </a:xfrm>
          <a:prstGeom prst="rect">
            <a:avLst/>
          </a:prstGeom>
        </p:spPr>
        <p:txBody>
          <a:bodyPr vert="horz" lIns="182880" tIns="45720" rIns="182880" bIns="45720" rtlCol="0" anchor="ctr"/>
          <a:lstStyle>
            <a:lvl1pPr algn="r">
              <a:defRPr sz="1000">
                <a:solidFill>
                  <a:schemeClr val="bg1"/>
                </a:solidFill>
              </a:defRPr>
            </a:lvl1pPr>
          </a:lstStyle>
          <a:p>
            <a:fld id="{6503E857-4F15-4ECA-BD4D-D22AAAB9E67A}" type="slidenum">
              <a:rPr lang="en-US" smtClean="0">
                <a:solidFill>
                  <a:srgbClr val="FFFFFF"/>
                </a:solidFill>
              </a:rPr>
              <a:pPr/>
              <a:t>‹#›</a:t>
            </a:fld>
            <a:endParaRPr lang="en-US" dirty="0">
              <a:solidFill>
                <a:srgbClr val="FFFFFF"/>
              </a:solidFill>
            </a:endParaRPr>
          </a:p>
        </p:txBody>
      </p:sp>
    </p:spTree>
    <p:extLst>
      <p:ext uri="{BB962C8B-B14F-4D97-AF65-F5344CB8AC3E}">
        <p14:creationId xmlns:p14="http://schemas.microsoft.com/office/powerpoint/2010/main" val="3763340860"/>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092881"/>
          </a:xfrm>
        </p:spPr>
        <p:txBody>
          <a:bodyPr>
            <a:spAutoFit/>
          </a:bodyPr>
          <a:lstStyle>
            <a:lvl1pPr>
              <a:defRPr sz="3999">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7805953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0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64"/>
            <a:ext cx="11887200" cy="1181862"/>
          </a:xfrm>
          <a:noFill/>
        </p:spPr>
        <p:txBody>
          <a:bodyPr tIns="91440" bIns="91440" anchor="t" anchorCtr="0">
            <a:spAutoFit/>
          </a:bodyPr>
          <a:lstStyle>
            <a:lvl1pPr>
              <a:defRPr sz="7196"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622680806"/>
      </p:ext>
    </p:extLst>
  </p:cSld>
  <p:clrMapOvr>
    <a:masterClrMapping/>
  </p:clrMapOvr>
  <p:transition>
    <p:fade/>
  </p:transition>
</p:sldLayout>
</file>

<file path=ppt/slideLayouts/slideLayout70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64"/>
            <a:ext cx="11887200" cy="1181862"/>
          </a:xfrm>
          <a:noFill/>
        </p:spPr>
        <p:txBody>
          <a:bodyPr tIns="91440" bIns="91440" anchor="t" anchorCtr="0">
            <a:spAutoFit/>
          </a:bodyPr>
          <a:lstStyle>
            <a:lvl1pPr>
              <a:defRPr sz="7196"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9960009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0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64"/>
            <a:ext cx="11887200" cy="1181862"/>
          </a:xfrm>
          <a:noFill/>
        </p:spPr>
        <p:txBody>
          <a:bodyPr tIns="91440" bIns="91440" anchor="t" anchorCtr="0">
            <a:spAutoFit/>
          </a:bodyPr>
          <a:lstStyle>
            <a:lvl1pPr>
              <a:defRPr sz="7196"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5933377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03.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64"/>
            <a:ext cx="11887200" cy="1181862"/>
          </a:xfrm>
          <a:noFill/>
        </p:spPr>
        <p:txBody>
          <a:bodyPr tIns="91440" bIns="91440" anchor="t" anchorCtr="0">
            <a:spAutoFit/>
          </a:bodyPr>
          <a:lstStyle>
            <a:lvl1pPr>
              <a:defRPr sz="7196"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2521973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04.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1" y="1241426"/>
            <a:ext cx="5486399" cy="2012859"/>
          </a:xfrm>
        </p:spPr>
        <p:txBody>
          <a:bodyPr>
            <a:spAutoFit/>
          </a:bodyPr>
          <a:lstStyle>
            <a:lvl1pPr>
              <a:defRPr sz="6598"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59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145753304"/>
      </p:ext>
    </p:extLst>
  </p:cSld>
  <p:clrMapOvr>
    <a:masterClrMapping/>
  </p:clrMapOvr>
  <p:transition>
    <p:fade/>
  </p:transition>
</p:sldLayout>
</file>

<file path=ppt/slideLayouts/slideLayout70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01074"/>
      </p:ext>
    </p:extLst>
  </p:cSld>
  <p:clrMapOvr>
    <a:masterClrMapping/>
  </p:clrMapOvr>
  <p:transition>
    <p:fade/>
  </p:transition>
</p:sldLayout>
</file>

<file path=ppt/slideLayouts/slideLayout70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810634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07.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191238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08.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167579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0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5" tIns="46625" rIns="46625" bIns="46625" numCol="1" spcCol="0" rtlCol="0" fromWordArt="0" anchor="ctr" anchorCtr="0" forceAA="0" compatLnSpc="1">
            <a:prstTxWarp prst="textNoShape">
              <a:avLst/>
            </a:prstTxWarp>
            <a:noAutofit/>
          </a:bodyPr>
          <a:lstStyle/>
          <a:p>
            <a:pPr marL="0" marR="0" lvl="0" indent="0" algn="ctr" defTabSz="932114"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 name="Text Placeholder 4"/>
          <p:cNvSpPr>
            <a:spLocks noGrp="1"/>
          </p:cNvSpPr>
          <p:nvPr>
            <p:ph type="body" sz="quarter" idx="10"/>
          </p:nvPr>
        </p:nvSpPr>
        <p:spPr>
          <a:xfrm>
            <a:off x="274638" y="1221159"/>
            <a:ext cx="11887199" cy="1995931"/>
          </a:xfrm>
        </p:spPr>
        <p:txBody>
          <a:bodyPr/>
          <a:lstStyle>
            <a:lvl1pPr marL="0" indent="0">
              <a:buNone/>
              <a:defRPr sz="3298">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2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38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24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59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21741738"/>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092881"/>
          </a:xfrm>
        </p:spPr>
        <p:txBody>
          <a:bodyPr>
            <a:spAutoFit/>
          </a:bodyPr>
          <a:lstStyle>
            <a:lvl1pPr>
              <a:defRPr sz="399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281175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10.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8"/>
            <a:ext cx="11887199" cy="403187"/>
          </a:xfrm>
          <a:prstGeom prst="rect">
            <a:avLst/>
          </a:prstGeom>
          <a:noFill/>
          <a:ln w="12700">
            <a:noFill/>
            <a:miter lim="800000"/>
            <a:headEnd type="none" w="sm" len="sm"/>
            <a:tailEnd type="none" w="sm" len="sm"/>
          </a:ln>
          <a:effectLst/>
        </p:spPr>
        <p:txBody>
          <a:bodyPr vert="horz" wrap="square" lIns="182828" tIns="146262" rIns="182828" bIns="146262" numCol="1" anchor="t" anchorCtr="0" compatLnSpc="1">
            <a:prstTxWarp prst="textNoShape">
              <a:avLst/>
            </a:prstTxWarp>
            <a:spAutoFit/>
          </a:bodyPr>
          <a:lstStyle/>
          <a:p>
            <a:pPr marL="0" marR="0" lvl="0" indent="0" defTabSz="931932" eaLnBrk="0" fontAlgn="auto" latinLnBrk="0" hangingPunct="0">
              <a:lnSpc>
                <a:spcPct val="100000"/>
              </a:lnSpc>
              <a:spcBef>
                <a:spcPts val="0"/>
              </a:spcBef>
              <a:spcAft>
                <a:spcPts val="0"/>
              </a:spcAft>
              <a:buClrTx/>
              <a:buSzTx/>
              <a:buFontTx/>
              <a:buNone/>
              <a:tabLst/>
              <a:defRPr/>
            </a:pPr>
            <a:r>
              <a:rPr kumimoji="0" lang="en-US" sz="700" b="0" i="0" u="none" strike="noStrike" kern="0" cap="none" spc="0" normalizeH="0" baseline="0" noProof="0" dirty="0">
                <a:ln>
                  <a:noFill/>
                </a:ln>
                <a:gradFill>
                  <a:gsLst>
                    <a:gs pos="0">
                      <a:schemeClr val="tx1"/>
                    </a:gs>
                    <a:gs pos="100000">
                      <a:schemeClr val="tx1"/>
                    </a:gs>
                  </a:gsLst>
                  <a:lin ang="5400000" scaled="0"/>
                </a:gradFill>
                <a:effectLst/>
                <a:uLnTx/>
                <a:uFillTx/>
                <a:cs typeface="Segoe UI" pitchFamily="34" charset="0"/>
              </a:rPr>
              <a:t>© 2016 Microsoft Corporation. All rights reserved. </a:t>
            </a:r>
          </a:p>
        </p:txBody>
      </p:sp>
      <p:pic>
        <p:nvPicPr>
          <p:cNvPr id="4" name="Picture 3"/>
          <p:cNvPicPr>
            <a:picLocks noChangeAspect="1"/>
          </p:cNvPicPr>
          <p:nvPr userDrawn="1"/>
        </p:nvPicPr>
        <p:blipFill>
          <a:blip r:embed="rId2"/>
          <a:stretch>
            <a:fillRect/>
          </a:stretch>
        </p:blipFill>
        <p:spPr>
          <a:xfrm>
            <a:off x="459232" y="485775"/>
            <a:ext cx="1449944" cy="310896"/>
          </a:xfrm>
          <a:prstGeom prst="rect">
            <a:avLst/>
          </a:prstGeom>
        </p:spPr>
      </p:pic>
    </p:spTree>
    <p:extLst>
      <p:ext uri="{BB962C8B-B14F-4D97-AF65-F5344CB8AC3E}">
        <p14:creationId xmlns:p14="http://schemas.microsoft.com/office/powerpoint/2010/main" val="1013280842"/>
      </p:ext>
    </p:extLst>
  </p:cSld>
  <p:clrMapOvr>
    <a:masterClrMapping/>
  </p:clrMapOvr>
  <p:transition>
    <p:fade/>
  </p:transition>
</p:sldLayout>
</file>

<file path=ppt/slideLayouts/slideLayout711.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8"/>
            <a:ext cx="11887199" cy="403187"/>
          </a:xfrm>
          <a:prstGeom prst="rect">
            <a:avLst/>
          </a:prstGeom>
          <a:noFill/>
          <a:ln w="12700">
            <a:noFill/>
            <a:miter lim="800000"/>
            <a:headEnd type="none" w="sm" len="sm"/>
            <a:tailEnd type="none" w="sm" len="sm"/>
          </a:ln>
          <a:effectLst/>
        </p:spPr>
        <p:txBody>
          <a:bodyPr vert="horz" wrap="square" lIns="182828" tIns="146262" rIns="182828" bIns="146262" numCol="1" anchor="t" anchorCtr="0" compatLnSpc="1">
            <a:prstTxWarp prst="textNoShape">
              <a:avLst/>
            </a:prstTxWarp>
            <a:spAutoFit/>
          </a:bodyPr>
          <a:lstStyle/>
          <a:p>
            <a:pPr marL="0" marR="0" lvl="0" indent="0" defTabSz="931932" eaLnBrk="0" fontAlgn="auto" latinLnBrk="0" hangingPunct="0">
              <a:lnSpc>
                <a:spcPct val="100000"/>
              </a:lnSpc>
              <a:spcBef>
                <a:spcPts val="0"/>
              </a:spcBef>
              <a:spcAft>
                <a:spcPts val="0"/>
              </a:spcAft>
              <a:buClrTx/>
              <a:buSzTx/>
              <a:buFontTx/>
              <a:buNone/>
              <a:tabLst/>
              <a:defRPr/>
            </a:pPr>
            <a:r>
              <a:rPr kumimoji="0" lang="en-US" sz="700" b="0" i="0" u="none" strike="noStrike" kern="0" cap="none" spc="0" normalizeH="0" baseline="0" noProof="0" dirty="0">
                <a:ln>
                  <a:noFill/>
                </a:ln>
                <a:gradFill>
                  <a:gsLst>
                    <a:gs pos="0">
                      <a:schemeClr val="tx1"/>
                    </a:gs>
                    <a:gs pos="100000">
                      <a:schemeClr val="tx1"/>
                    </a:gs>
                  </a:gsLst>
                  <a:lin ang="5400000" scaled="0"/>
                </a:gradFill>
                <a:effectLst/>
                <a:uLnTx/>
                <a:uFillTx/>
                <a:cs typeface="Segoe UI" pitchFamily="34" charset="0"/>
              </a:rPr>
              <a:t>© 2016 Microsoft Corporation. All rights reserved. </a:t>
            </a:r>
          </a:p>
        </p:txBody>
      </p:sp>
      <p:pic>
        <p:nvPicPr>
          <p:cNvPr id="4" name="Picture 3"/>
          <p:cNvPicPr>
            <a:picLocks noChangeAspect="1"/>
          </p:cNvPicPr>
          <p:nvPr userDrawn="1"/>
        </p:nvPicPr>
        <p:blipFill>
          <a:blip r:embed="rId2"/>
          <a:stretch>
            <a:fillRect/>
          </a:stretch>
        </p:blipFill>
        <p:spPr>
          <a:xfrm>
            <a:off x="459234" y="485775"/>
            <a:ext cx="1449940" cy="310896"/>
          </a:xfrm>
          <a:prstGeom prst="rect">
            <a:avLst/>
          </a:prstGeom>
        </p:spPr>
      </p:pic>
    </p:spTree>
    <p:extLst>
      <p:ext uri="{BB962C8B-B14F-4D97-AF65-F5344CB8AC3E}">
        <p14:creationId xmlns:p14="http://schemas.microsoft.com/office/powerpoint/2010/main" val="16286857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1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40" y="1212852"/>
            <a:ext cx="11887200" cy="2443746"/>
          </a:xfrm>
          <a:prstGeom prst="rect">
            <a:avLst/>
          </a:prstGeom>
        </p:spPr>
        <p:txBody>
          <a:bodyPr/>
          <a:lstStyle>
            <a:lvl1pPr marL="290401" indent="-290401">
              <a:buClr>
                <a:schemeClr val="tx1"/>
              </a:buClr>
              <a:buSzPct val="90000"/>
              <a:buFont typeface="Arial" pitchFamily="34" charset="0"/>
              <a:buChar char="•"/>
              <a:defRPr sz="359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281" indent="-280881">
              <a:buClr>
                <a:schemeClr val="tx1"/>
              </a:buClr>
              <a:buSzPct val="90000"/>
              <a:buFont typeface="Arial" pitchFamily="34" charset="0"/>
              <a:buChar char="•"/>
              <a:defRPr sz="3198">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682" indent="-290401">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195" indent="-228513">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706" indent="-228513">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3"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8"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3420876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13.xml><?xml version="1.0" encoding="utf-8"?>
<p:sldLayout xmlns:a="http://schemas.openxmlformats.org/drawingml/2006/main" xmlns:r="http://schemas.openxmlformats.org/officeDocument/2006/relationships" xmlns:p="http://schemas.openxmlformats.org/presentationml/2006/main" userDrawn="1">
  <p:cSld name="1_Title Slide">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640461" y="4541412"/>
            <a:ext cx="7315137" cy="1828007"/>
          </a:xfrm>
          <a:noFill/>
        </p:spPr>
        <p:txBody>
          <a:bodyPr lIns="146304" tIns="109728" rIns="146304" bIns="109728">
            <a:noAutofit/>
          </a:bodyPr>
          <a:lstStyle>
            <a:lvl1pPr marL="0" indent="0">
              <a:spcBef>
                <a:spcPts val="0"/>
              </a:spcBef>
              <a:buNone/>
              <a:defRPr sz="3196" spc="0" baseline="0">
                <a:gradFill>
                  <a:gsLst>
                    <a:gs pos="91000">
                      <a:schemeClr val="tx1"/>
                    </a:gs>
                    <a:gs pos="0">
                      <a:schemeClr val="tx1"/>
                    </a:gs>
                  </a:gsLst>
                  <a:lin ang="5400000" scaled="0"/>
                </a:gradFill>
                <a:latin typeface="Segoe Pro" panose="020B0502040504020203" pitchFamily="34" charset="0"/>
              </a:defRPr>
            </a:lvl1pPr>
          </a:lstStyle>
          <a:p>
            <a:pPr lvl="0"/>
            <a:r>
              <a:rPr lang="en-US" dirty="0"/>
              <a:t>Speaker Name</a:t>
            </a:r>
          </a:p>
        </p:txBody>
      </p:sp>
    </p:spTree>
    <p:extLst>
      <p:ext uri="{BB962C8B-B14F-4D97-AF65-F5344CB8AC3E}">
        <p14:creationId xmlns:p14="http://schemas.microsoft.com/office/powerpoint/2010/main" val="2412890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14.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38" tIns="146189" rIns="182738" bIns="146189" numCol="1" spcCol="0" rtlCol="0" fromWordArt="0" anchor="t" anchorCtr="0" forceAA="0" compatLnSpc="1">
            <a:prstTxWarp prst="textNoShape">
              <a:avLst/>
            </a:prstTxWarp>
            <a:noAutofit/>
          </a:bodyPr>
          <a:lstStyle/>
          <a:p>
            <a:pPr algn="ctr" defTabSz="931723" fontAlgn="base">
              <a:lnSpc>
                <a:spcPct val="90000"/>
              </a:lnSpc>
              <a:spcBef>
                <a:spcPct val="0"/>
              </a:spcBef>
              <a:spcAft>
                <a:spcPct val="0"/>
              </a:spcAft>
            </a:pPr>
            <a:endParaRPr lang="en-US" sz="2398"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9230" y="6240964"/>
            <a:ext cx="1278510" cy="274137"/>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464013" y="490737"/>
            <a:ext cx="1436313" cy="306604"/>
          </a:xfrm>
          <a:prstGeom prst="rect">
            <a:avLst/>
          </a:prstGeom>
        </p:spPr>
      </p:pic>
      <p:sp>
        <p:nvSpPr>
          <p:cNvPr id="12" name="Freeform 11"/>
          <p:cNvSpPr>
            <a:spLocks noEditPoints="1"/>
          </p:cNvSpPr>
          <p:nvPr userDrawn="1"/>
        </p:nvSpPr>
        <p:spPr bwMode="black">
          <a:xfrm>
            <a:off x="2137569" y="2473327"/>
            <a:ext cx="8161338"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00BCF2"/>
          </a:solidFill>
          <a:ln>
            <a:noFill/>
          </a:ln>
        </p:spPr>
        <p:txBody>
          <a:bodyPr vert="horz" wrap="square" lIns="91368" tIns="45685" rIns="91368" bIns="45685" numCol="1" anchor="t" anchorCtr="0" compatLnSpc="1">
            <a:prstTxWarp prst="textNoShape">
              <a:avLst/>
            </a:prstTxWarp>
          </a:bodyPr>
          <a:lstStyle/>
          <a:p>
            <a:endParaRPr lang="en-US" sz="1836"/>
          </a:p>
        </p:txBody>
      </p:sp>
    </p:spTree>
    <p:extLst>
      <p:ext uri="{BB962C8B-B14F-4D97-AF65-F5344CB8AC3E}">
        <p14:creationId xmlns:p14="http://schemas.microsoft.com/office/powerpoint/2010/main" val="29092067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5.xml><?xml version="1.0" encoding="utf-8"?>
<p:sldLayout xmlns:a="http://schemas.openxmlformats.org/drawingml/2006/main" xmlns:r="http://schemas.openxmlformats.org/officeDocument/2006/relationships" xmlns:p="http://schemas.openxmlformats.org/presentationml/2006/main" preserve="1" userDrawn="1">
  <p:cSld name="Title Slide - Microsoft">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4"/>
            <a:ext cx="1278510" cy="274137"/>
          </a:xfrm>
          <a:prstGeom prst="rect">
            <a:avLst/>
          </a:prstGeom>
        </p:spPr>
      </p:pic>
      <p:sp>
        <p:nvSpPr>
          <p:cNvPr id="18" name="Title 1"/>
          <p:cNvSpPr>
            <a:spLocks noGrp="1"/>
          </p:cNvSpPr>
          <p:nvPr>
            <p:ph type="title" hasCustomPrompt="1"/>
          </p:nvPr>
        </p:nvSpPr>
        <p:spPr>
          <a:xfrm>
            <a:off x="274702" y="2125678"/>
            <a:ext cx="10058336" cy="1828786"/>
          </a:xfrm>
          <a:noFill/>
        </p:spPr>
        <p:txBody>
          <a:bodyPr lIns="146304" tIns="91440" rIns="146304" bIns="91440" anchor="t" anchorCtr="0"/>
          <a:lstStyle>
            <a:lvl1pPr>
              <a:defRPr sz="5395" spc="-100"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74702" y="3955787"/>
            <a:ext cx="10058337" cy="1828007"/>
          </a:xfrm>
          <a:noFill/>
        </p:spPr>
        <p:txBody>
          <a:bodyPr lIns="146304" tIns="109728" rIns="146304" bIns="109728">
            <a:noAutofit/>
          </a:bodyPr>
          <a:lstStyle>
            <a:lvl1pPr marL="0" indent="0">
              <a:spcBef>
                <a:spcPts val="0"/>
              </a:spcBef>
              <a:buNone/>
              <a:defRPr sz="319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57200" y="490737"/>
            <a:ext cx="1449939" cy="306604"/>
          </a:xfrm>
          <a:prstGeom prst="rect">
            <a:avLst/>
          </a:prstGeom>
        </p:spPr>
      </p:pic>
      <p:sp>
        <p:nvSpPr>
          <p:cNvPr id="7" name="Text Placeholder 2"/>
          <p:cNvSpPr>
            <a:spLocks noGrp="1"/>
          </p:cNvSpPr>
          <p:nvPr>
            <p:ph type="body" sz="quarter" idx="13" hasCustomPrompt="1"/>
          </p:nvPr>
        </p:nvSpPr>
        <p:spPr>
          <a:xfrm>
            <a:off x="8504238" y="307621"/>
            <a:ext cx="3656014" cy="578106"/>
          </a:xfrm>
        </p:spPr>
        <p:txBody>
          <a:bodyPr lIns="182880" tIns="146304" rIns="182880" bIns="146304"/>
          <a:lstStyle>
            <a:lvl1pPr marL="0" indent="0" algn="r">
              <a:buNone/>
              <a:defRPr sz="1998">
                <a:latin typeface="+mn-lt"/>
              </a:defRPr>
            </a:lvl1pPr>
            <a:lvl2pPr marL="342624" indent="0">
              <a:buNone/>
              <a:defRPr sz="1998"/>
            </a:lvl2pPr>
            <a:lvl3pPr marL="571041" indent="0">
              <a:buNone/>
              <a:defRPr sz="1998"/>
            </a:lvl3pPr>
            <a:lvl4pPr marL="799457" indent="0">
              <a:buNone/>
              <a:defRPr sz="1998"/>
            </a:lvl4pPr>
            <a:lvl5pPr marL="1027873" indent="0">
              <a:buNone/>
              <a:defRPr sz="1998"/>
            </a:lvl5pPr>
          </a:lstStyle>
          <a:p>
            <a:pPr lvl="0"/>
            <a:r>
              <a:rPr lang="en-US" dirty="0"/>
              <a:t>Session Code Here</a:t>
            </a:r>
          </a:p>
        </p:txBody>
      </p:sp>
      <p:sp>
        <p:nvSpPr>
          <p:cNvPr id="2" name="TextBox 1"/>
          <p:cNvSpPr txBox="1"/>
          <p:nvPr userDrawn="1"/>
        </p:nvSpPr>
        <p:spPr>
          <a:xfrm>
            <a:off x="288989" y="6072577"/>
            <a:ext cx="1920852" cy="633989"/>
          </a:xfrm>
          <a:prstGeom prst="rect">
            <a:avLst/>
          </a:prstGeom>
          <a:noFill/>
        </p:spPr>
        <p:txBody>
          <a:bodyPr wrap="none" lIns="182738" tIns="146189" rIns="182738" bIns="146189" rtlCol="0">
            <a:spAutoFit/>
          </a:bodyPr>
          <a:lstStyle/>
          <a:p>
            <a:pPr>
              <a:lnSpc>
                <a:spcPct val="90000"/>
              </a:lnSpc>
              <a:spcAft>
                <a:spcPts val="600"/>
              </a:spcAft>
            </a:pPr>
            <a:r>
              <a:rPr lang="en-US" sz="2398"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3884799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6.xml><?xml version="1.0" encoding="utf-8"?>
<p:sldLayout xmlns:a="http://schemas.openxmlformats.org/drawingml/2006/main" xmlns:r="http://schemas.openxmlformats.org/officeDocument/2006/relationships" xmlns:p="http://schemas.openxmlformats.org/presentationml/2006/main" preserve="1" userDrawn="1">
  <p:cSld name="Title Slide - Build">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4"/>
            <a:ext cx="1278510" cy="274137"/>
          </a:xfrm>
          <a:prstGeom prst="rect">
            <a:avLst/>
          </a:prstGeom>
        </p:spPr>
      </p:pic>
      <p:sp>
        <p:nvSpPr>
          <p:cNvPr id="18" name="Title 1"/>
          <p:cNvSpPr>
            <a:spLocks noGrp="1"/>
          </p:cNvSpPr>
          <p:nvPr>
            <p:ph type="title" hasCustomPrompt="1"/>
          </p:nvPr>
        </p:nvSpPr>
        <p:spPr>
          <a:xfrm>
            <a:off x="274702" y="2125678"/>
            <a:ext cx="10058336" cy="1828786"/>
          </a:xfrm>
          <a:noFill/>
        </p:spPr>
        <p:txBody>
          <a:bodyPr lIns="146304" tIns="91440" rIns="146304" bIns="91440" anchor="t" anchorCtr="0"/>
          <a:lstStyle>
            <a:lvl1pPr>
              <a:defRPr sz="5395" spc="-100"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74702" y="3955787"/>
            <a:ext cx="10058337" cy="1828007"/>
          </a:xfrm>
          <a:noFill/>
        </p:spPr>
        <p:txBody>
          <a:bodyPr lIns="146304" tIns="109728" rIns="146304" bIns="109728">
            <a:noAutofit/>
          </a:bodyPr>
          <a:lstStyle>
            <a:lvl1pPr marL="0" indent="0">
              <a:spcBef>
                <a:spcPts val="0"/>
              </a:spcBef>
              <a:buNone/>
              <a:defRPr sz="3197"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7" name="Text Placeholder 2"/>
          <p:cNvSpPr>
            <a:spLocks noGrp="1"/>
          </p:cNvSpPr>
          <p:nvPr>
            <p:ph type="body" sz="quarter" idx="13" hasCustomPrompt="1"/>
          </p:nvPr>
        </p:nvSpPr>
        <p:spPr>
          <a:xfrm>
            <a:off x="8504238" y="307621"/>
            <a:ext cx="3656014" cy="578106"/>
          </a:xfrm>
        </p:spPr>
        <p:txBody>
          <a:bodyPr lIns="182880" tIns="146304" rIns="182880" bIns="146304"/>
          <a:lstStyle>
            <a:lvl1pPr marL="0" indent="0" algn="r">
              <a:buNone/>
              <a:defRPr sz="1998">
                <a:latin typeface="+mn-lt"/>
              </a:defRPr>
            </a:lvl1pPr>
            <a:lvl2pPr marL="342624" indent="0">
              <a:buNone/>
              <a:defRPr sz="1998"/>
            </a:lvl2pPr>
            <a:lvl3pPr marL="571041" indent="0">
              <a:buNone/>
              <a:defRPr sz="1998"/>
            </a:lvl3pPr>
            <a:lvl4pPr marL="799457" indent="0">
              <a:buNone/>
              <a:defRPr sz="1998"/>
            </a:lvl4pPr>
            <a:lvl5pPr marL="1027873" indent="0">
              <a:buNone/>
              <a:defRPr sz="1998"/>
            </a:lvl5pPr>
          </a:lstStyle>
          <a:p>
            <a:pPr lvl="0"/>
            <a:r>
              <a:rPr lang="en-US" dirty="0"/>
              <a:t>Session Code Here</a:t>
            </a:r>
          </a:p>
        </p:txBody>
      </p:sp>
      <p:sp>
        <p:nvSpPr>
          <p:cNvPr id="8" name="Freeform 7"/>
          <p:cNvSpPr>
            <a:spLocks noChangeAspect="1" noEditPoints="1"/>
          </p:cNvSpPr>
          <p:nvPr userDrawn="1"/>
        </p:nvSpPr>
        <p:spPr bwMode="black">
          <a:xfrm>
            <a:off x="457201" y="490736"/>
            <a:ext cx="1239006" cy="310896"/>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368" tIns="45685" rIns="91368" bIns="45685" numCol="1" anchor="t" anchorCtr="0" compatLnSpc="1">
            <a:prstTxWarp prst="textNoShape">
              <a:avLst/>
            </a:prstTxWarp>
          </a:bodyPr>
          <a:lstStyle/>
          <a:p>
            <a:endParaRPr lang="en-US" sz="1836">
              <a:solidFill>
                <a:srgbClr val="404040"/>
              </a:solidFill>
            </a:endParaRPr>
          </a:p>
        </p:txBody>
      </p:sp>
      <p:sp>
        <p:nvSpPr>
          <p:cNvPr id="9" name="TextBox 8"/>
          <p:cNvSpPr txBox="1"/>
          <p:nvPr userDrawn="1"/>
        </p:nvSpPr>
        <p:spPr>
          <a:xfrm>
            <a:off x="288989" y="6072577"/>
            <a:ext cx="1920852" cy="633989"/>
          </a:xfrm>
          <a:prstGeom prst="rect">
            <a:avLst/>
          </a:prstGeom>
          <a:noFill/>
        </p:spPr>
        <p:txBody>
          <a:bodyPr wrap="none" lIns="182738" tIns="146189" rIns="182738" bIns="146189" rtlCol="0">
            <a:spAutoFit/>
          </a:bodyPr>
          <a:lstStyle/>
          <a:p>
            <a:pPr>
              <a:lnSpc>
                <a:spcPct val="90000"/>
              </a:lnSpc>
              <a:spcAft>
                <a:spcPts val="600"/>
              </a:spcAft>
            </a:pPr>
            <a:r>
              <a:rPr lang="en-US" sz="2398"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25362310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199"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1998"/>
            </a:lvl2pPr>
            <a:lvl3pPr marL="228416" indent="0">
              <a:buNone/>
              <a:defRPr/>
            </a:lvl3pPr>
            <a:lvl4pPr marL="456833" indent="0">
              <a:buNone/>
              <a:defRPr/>
            </a:lvl4pPr>
            <a:lvl5pPr marL="685248"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0912678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18.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199"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1998"/>
            </a:lvl2pPr>
            <a:lvl3pPr marL="228416" indent="0">
              <a:buNone/>
              <a:defRPr/>
            </a:lvl3pPr>
            <a:lvl4pPr marL="456833" indent="0">
              <a:buNone/>
              <a:defRPr/>
            </a:lvl4pPr>
            <a:lvl5pPr marL="685248"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9795583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19.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199" cy="2092881"/>
          </a:xfrm>
        </p:spPr>
        <p:txBody>
          <a:bodyPr>
            <a:spAutoFit/>
          </a:bodyPr>
          <a:lstStyle>
            <a:lvl1pPr>
              <a:defRPr sz="3997">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7037124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199">
                <a:gradFill>
                  <a:gsLst>
                    <a:gs pos="1250">
                      <a:schemeClr val="tx2"/>
                    </a:gs>
                    <a:gs pos="99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9">
                <a:gradFill>
                  <a:gsLst>
                    <a:gs pos="1250">
                      <a:schemeClr val="tx2"/>
                    </a:gs>
                    <a:gs pos="99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948735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20.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199" cy="2092881"/>
          </a:xfrm>
        </p:spPr>
        <p:txBody>
          <a:bodyPr>
            <a:spAutoFit/>
          </a:bodyPr>
          <a:lstStyle>
            <a:lvl1pPr>
              <a:defRPr sz="3997"/>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8716116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21.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3"/>
              </a:spcBef>
              <a:buClr>
                <a:schemeClr val="tx1"/>
              </a:buClr>
              <a:buFont typeface="Wingdings" pitchFamily="2" charset="2"/>
              <a:buNone/>
              <a:defRPr sz="3197">
                <a:gradFill>
                  <a:gsLst>
                    <a:gs pos="1250">
                      <a:schemeClr val="tx2"/>
                    </a:gs>
                    <a:gs pos="99000">
                      <a:schemeClr val="tx2"/>
                    </a:gs>
                  </a:gsLst>
                  <a:lin ang="5400000" scaled="0"/>
                </a:gradFill>
              </a:defRPr>
            </a:lvl1pPr>
            <a:lvl2pPr marL="0" indent="0">
              <a:buNone/>
              <a:defRPr sz="1998"/>
            </a:lvl2pPr>
            <a:lvl3pPr marL="231589" indent="0">
              <a:buNone/>
              <a:tabLst/>
              <a:defRPr sz="1998"/>
            </a:lvl3pPr>
            <a:lvl4pPr marL="460004" indent="0">
              <a:buNone/>
              <a:defRPr/>
            </a:lvl4pPr>
            <a:lvl5pPr marL="685248"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0" y="1212849"/>
            <a:ext cx="5486399" cy="1914370"/>
          </a:xfrm>
        </p:spPr>
        <p:txBody>
          <a:bodyPr wrap="square">
            <a:spAutoFit/>
          </a:bodyPr>
          <a:lstStyle>
            <a:lvl1pPr marL="0" indent="0">
              <a:spcBef>
                <a:spcPts val="1223"/>
              </a:spcBef>
              <a:buClr>
                <a:schemeClr val="tx1"/>
              </a:buClr>
              <a:buFont typeface="Wingdings" pitchFamily="2" charset="2"/>
              <a:buNone/>
              <a:defRPr sz="3197">
                <a:gradFill>
                  <a:gsLst>
                    <a:gs pos="1250">
                      <a:schemeClr val="tx2"/>
                    </a:gs>
                    <a:gs pos="99000">
                      <a:schemeClr val="tx2"/>
                    </a:gs>
                  </a:gsLst>
                  <a:lin ang="5400000" scaled="0"/>
                </a:gradFill>
              </a:defRPr>
            </a:lvl1pPr>
            <a:lvl2pPr marL="0" indent="0">
              <a:buNone/>
              <a:defRPr sz="1998"/>
            </a:lvl2pPr>
            <a:lvl3pPr marL="231589" indent="0">
              <a:buNone/>
              <a:tabLst/>
              <a:defRPr sz="1998"/>
            </a:lvl3pPr>
            <a:lvl4pPr marL="460004" indent="0">
              <a:buNone/>
              <a:defRPr/>
            </a:lvl4pPr>
            <a:lvl5pPr marL="685248"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5434048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22.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3"/>
              </a:spcBef>
              <a:buClr>
                <a:schemeClr val="tx1"/>
              </a:buClr>
              <a:buFont typeface="Wingdings" pitchFamily="2" charset="2"/>
              <a:buNone/>
              <a:defRPr sz="3197"/>
            </a:lvl1pPr>
            <a:lvl2pPr marL="0" indent="0">
              <a:buNone/>
              <a:defRPr sz="1998"/>
            </a:lvl2pPr>
            <a:lvl3pPr marL="231589" indent="0">
              <a:buNone/>
              <a:tabLst/>
              <a:defRPr sz="1998"/>
            </a:lvl3pPr>
            <a:lvl4pPr marL="460004" indent="0">
              <a:buNone/>
              <a:defRPr/>
            </a:lvl4pPr>
            <a:lvl5pPr marL="685248"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0" y="1212849"/>
            <a:ext cx="5486399" cy="1914370"/>
          </a:xfrm>
        </p:spPr>
        <p:txBody>
          <a:bodyPr wrap="square">
            <a:spAutoFit/>
          </a:bodyPr>
          <a:lstStyle>
            <a:lvl1pPr marL="0" indent="0">
              <a:spcBef>
                <a:spcPts val="1223"/>
              </a:spcBef>
              <a:buClr>
                <a:schemeClr val="tx1"/>
              </a:buClr>
              <a:buFont typeface="Wingdings" pitchFamily="2" charset="2"/>
              <a:buNone/>
              <a:defRPr sz="3197"/>
            </a:lvl1pPr>
            <a:lvl2pPr marL="0" indent="0">
              <a:buNone/>
              <a:defRPr sz="1998"/>
            </a:lvl2pPr>
            <a:lvl3pPr marL="231589" indent="0">
              <a:buNone/>
              <a:tabLst/>
              <a:defRPr sz="1998"/>
            </a:lvl3pPr>
            <a:lvl4pPr marL="460004" indent="0">
              <a:buNone/>
              <a:defRPr/>
            </a:lvl4pPr>
            <a:lvl5pPr marL="685248"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0455999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23.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1"/>
            <a:ext cx="5486399" cy="1982081"/>
          </a:xfrm>
        </p:spPr>
        <p:txBody>
          <a:bodyPr wrap="square">
            <a:spAutoFit/>
          </a:bodyPr>
          <a:lstStyle>
            <a:lvl1pPr marL="287107" indent="-287107">
              <a:spcBef>
                <a:spcPts val="1223"/>
              </a:spcBef>
              <a:buClr>
                <a:schemeClr val="tx2"/>
              </a:buClr>
              <a:buFont typeface="Arial" pitchFamily="34" charset="0"/>
              <a:buChar char="•"/>
              <a:defRPr sz="3197">
                <a:gradFill>
                  <a:gsLst>
                    <a:gs pos="1250">
                      <a:schemeClr val="tx2"/>
                    </a:gs>
                    <a:gs pos="99000">
                      <a:schemeClr val="tx2"/>
                    </a:gs>
                  </a:gsLst>
                  <a:lin ang="5400000" scaled="0"/>
                </a:gradFill>
              </a:defRPr>
            </a:lvl1pPr>
            <a:lvl2pPr marL="530739" indent="-233007">
              <a:defRPr sz="2398"/>
            </a:lvl2pPr>
            <a:lvl3pPr marL="699022" indent="-168284">
              <a:tabLst/>
              <a:defRPr sz="1998"/>
            </a:lvl3pPr>
            <a:lvl4pPr marL="880250" indent="-181228">
              <a:defRPr/>
            </a:lvl4pPr>
            <a:lvl5pPr marL="1048534" indent="-168284">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0" y="1212851"/>
            <a:ext cx="5486399" cy="1982081"/>
          </a:xfrm>
        </p:spPr>
        <p:txBody>
          <a:bodyPr wrap="square">
            <a:spAutoFit/>
          </a:bodyPr>
          <a:lstStyle>
            <a:lvl1pPr marL="287107" indent="-287107">
              <a:spcBef>
                <a:spcPts val="1223"/>
              </a:spcBef>
              <a:buClr>
                <a:schemeClr val="tx2"/>
              </a:buClr>
              <a:buFont typeface="Arial" pitchFamily="34" charset="0"/>
              <a:buChar char="•"/>
              <a:defRPr sz="3197">
                <a:gradFill>
                  <a:gsLst>
                    <a:gs pos="1250">
                      <a:schemeClr val="tx2"/>
                    </a:gs>
                    <a:gs pos="99000">
                      <a:schemeClr val="tx2"/>
                    </a:gs>
                  </a:gsLst>
                  <a:lin ang="5400000" scaled="0"/>
                </a:gradFill>
              </a:defRPr>
            </a:lvl1pPr>
            <a:lvl2pPr marL="530739" indent="-233007">
              <a:defRPr sz="2398"/>
            </a:lvl2pPr>
            <a:lvl3pPr marL="699022" indent="-168284">
              <a:tabLst/>
              <a:defRPr sz="1998"/>
            </a:lvl3pPr>
            <a:lvl4pPr marL="880250" indent="-181228">
              <a:defRPr/>
            </a:lvl4pPr>
            <a:lvl5pPr marL="1048534" indent="-168284">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2315723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24.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1"/>
            <a:ext cx="5486399" cy="1982081"/>
          </a:xfrm>
        </p:spPr>
        <p:txBody>
          <a:bodyPr wrap="square">
            <a:spAutoFit/>
          </a:bodyPr>
          <a:lstStyle>
            <a:lvl1pPr marL="287107" indent="-287107">
              <a:spcBef>
                <a:spcPts val="1223"/>
              </a:spcBef>
              <a:buClr>
                <a:schemeClr val="tx1"/>
              </a:buClr>
              <a:buFont typeface="Arial" pitchFamily="34" charset="0"/>
              <a:buChar char="•"/>
              <a:defRPr sz="3197"/>
            </a:lvl1pPr>
            <a:lvl2pPr marL="530739" indent="-233007">
              <a:defRPr sz="2398"/>
            </a:lvl2pPr>
            <a:lvl3pPr marL="699022" indent="-168284">
              <a:tabLst/>
              <a:defRPr sz="1998"/>
            </a:lvl3pPr>
            <a:lvl4pPr marL="880250" indent="-181228">
              <a:defRPr/>
            </a:lvl4pPr>
            <a:lvl5pPr marL="1048534" indent="-168284">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0" y="1212851"/>
            <a:ext cx="5486399" cy="1982081"/>
          </a:xfrm>
        </p:spPr>
        <p:txBody>
          <a:bodyPr wrap="square">
            <a:spAutoFit/>
          </a:bodyPr>
          <a:lstStyle>
            <a:lvl1pPr marL="287107" indent="-287107">
              <a:spcBef>
                <a:spcPts val="1223"/>
              </a:spcBef>
              <a:buClr>
                <a:schemeClr val="tx1"/>
              </a:buClr>
              <a:buFont typeface="Arial" pitchFamily="34" charset="0"/>
              <a:buChar char="•"/>
              <a:defRPr sz="3197"/>
            </a:lvl1pPr>
            <a:lvl2pPr marL="530739" indent="-233007">
              <a:defRPr sz="2398"/>
            </a:lvl2pPr>
            <a:lvl3pPr marL="699022" indent="-168284">
              <a:tabLst/>
              <a:defRPr sz="1998"/>
            </a:lvl3pPr>
            <a:lvl4pPr marL="880250" indent="-181228">
              <a:defRPr/>
            </a:lvl4pPr>
            <a:lvl5pPr marL="1048534" indent="-168284">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8337903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25.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6322664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26.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101437" y="2963864"/>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378476297"/>
      </p:ext>
    </p:extLst>
  </p:cSld>
  <p:clrMapOvr>
    <a:masterClrMapping/>
  </p:clrMapOvr>
  <p:transition>
    <p:fade/>
  </p:transition>
</p:sldLayout>
</file>

<file path=ppt/slideLayouts/slideLayout72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9144000" cy="1181862"/>
          </a:xfrm>
          <a:noFill/>
        </p:spPr>
        <p:txBody>
          <a:bodyPr wrap="square" tIns="91440" bIns="91440" anchor="t" anchorCtr="0">
            <a:spAutoFit/>
          </a:bodyPr>
          <a:lstStyle>
            <a:lvl1pPr>
              <a:defRPr sz="7194" spc="-100" baseline="0">
                <a:gradFill>
                  <a:gsLst>
                    <a:gs pos="24779">
                      <a:srgbClr val="000000"/>
                    </a:gs>
                    <a:gs pos="70000">
                      <a:srgbClr val="000000"/>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3954463"/>
            <a:ext cx="9143999" cy="738664"/>
          </a:xfrm>
          <a:noFill/>
        </p:spPr>
        <p:txBody>
          <a:bodyPr wrap="square" lIns="182880" tIns="146304" rIns="182880" bIns="146304">
            <a:spAutoFit/>
          </a:bodyPr>
          <a:lstStyle>
            <a:lvl1pPr marL="0" indent="0">
              <a:spcBef>
                <a:spcPts val="0"/>
              </a:spcBef>
              <a:buNone/>
              <a:defRPr sz="3197" spc="0" baseline="0">
                <a:gradFill>
                  <a:gsLst>
                    <a:gs pos="24779">
                      <a:srgbClr val="000000"/>
                    </a:gs>
                    <a:gs pos="70000">
                      <a:srgbClr val="000000"/>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0640703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28.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9143999" cy="1181862"/>
          </a:xfrm>
          <a:noFill/>
        </p:spPr>
        <p:txBody>
          <a:bodyPr wrap="square" tIns="91440" bIns="91440" anchor="t" anchorCtr="0">
            <a:spAutoFit/>
          </a:bodyPr>
          <a:lstStyle>
            <a:lvl1pPr>
              <a:defRPr sz="7194" spc="-100"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25520114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2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199" cy="1181862"/>
          </a:xfrm>
          <a:noFill/>
        </p:spPr>
        <p:txBody>
          <a:bodyPr tIns="91440" bIns="91440" anchor="t" anchorCtr="0">
            <a:spAutoFit/>
          </a:bodyPr>
          <a:lstStyle>
            <a:lvl1pPr>
              <a:defRPr sz="7194"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1672834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4312620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30.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199" cy="1181862"/>
          </a:xfrm>
          <a:noFill/>
        </p:spPr>
        <p:txBody>
          <a:bodyPr tIns="91440" bIns="91440" anchor="t" anchorCtr="0">
            <a:spAutoFit/>
          </a:bodyPr>
          <a:lstStyle>
            <a:lvl1pPr>
              <a:defRPr sz="7194" spc="-100" baseline="0">
                <a:gradFill>
                  <a:gsLst>
                    <a:gs pos="92035">
                      <a:srgbClr val="000000"/>
                    </a:gs>
                    <a:gs pos="75000">
                      <a:srgbClr val="000000"/>
                    </a:gs>
                  </a:gsLst>
                  <a:lin ang="5400000" scaled="0"/>
                </a:gradFill>
              </a:defRPr>
            </a:lvl1pPr>
          </a:lstStyle>
          <a:p>
            <a:r>
              <a:rPr lang="en-US" dirty="0"/>
              <a:t>Section title</a:t>
            </a:r>
          </a:p>
        </p:txBody>
      </p:sp>
    </p:spTree>
    <p:extLst>
      <p:ext uri="{BB962C8B-B14F-4D97-AF65-F5344CB8AC3E}">
        <p14:creationId xmlns:p14="http://schemas.microsoft.com/office/powerpoint/2010/main" val="171721689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31.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41427"/>
            <a:ext cx="5486399" cy="2012859"/>
          </a:xfrm>
        </p:spPr>
        <p:txBody>
          <a:bodyPr>
            <a:spAutoFit/>
          </a:bodyPr>
          <a:lstStyle>
            <a:lvl1pPr>
              <a:defRPr sz="6595"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1"/>
            <a:ext cx="6216650" cy="6992587"/>
          </a:xfrm>
          <a:blipFill dpi="0" rotWithShape="1">
            <a:blip r:embed="rId2"/>
            <a:srcRect/>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70284412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3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741594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3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43744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3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2"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03" tIns="46603" rIns="46603" bIns="46603" numCol="1" spcCol="0" rtlCol="0" fromWordArt="0" anchor="ctr" anchorCtr="0" forceAA="0" compatLnSpc="1">
            <a:prstTxWarp prst="textNoShape">
              <a:avLst/>
            </a:prstTxWarp>
            <a:noAutofit/>
          </a:bodyPr>
          <a:lstStyle/>
          <a:p>
            <a:pPr algn="ctr" defTabSz="931723" fontAlgn="base">
              <a:spcBef>
                <a:spcPct val="0"/>
              </a:spcBef>
              <a:spcAft>
                <a:spcPct val="0"/>
              </a:spcAft>
            </a:pPr>
            <a:endParaRPr lang="en-US" sz="1836"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40" y="1221159"/>
            <a:ext cx="11887198" cy="1995931"/>
          </a:xfrm>
        </p:spPr>
        <p:txBody>
          <a:bodyPr/>
          <a:lstStyle>
            <a:lvl1pPr marL="0" indent="0">
              <a:buNone/>
              <a:defRPr sz="3297">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27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13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390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15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72951540"/>
      </p:ext>
    </p:extLst>
  </p:cSld>
  <p:clrMapOvr>
    <a:masterClrMapping/>
  </p:clrMapOvr>
  <p:transition>
    <p:fade/>
  </p:transition>
</p:sldLayout>
</file>

<file path=ppt/slideLayouts/slideLayout735.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40" y="6294478"/>
            <a:ext cx="11887198" cy="403187"/>
          </a:xfrm>
          <a:prstGeom prst="rect">
            <a:avLst/>
          </a:prstGeom>
          <a:noFill/>
          <a:ln w="12700">
            <a:noFill/>
            <a:miter lim="800000"/>
            <a:headEnd type="none" w="sm" len="sm"/>
            <a:tailEnd type="none" w="sm" len="sm"/>
          </a:ln>
          <a:effectLst/>
        </p:spPr>
        <p:txBody>
          <a:bodyPr vert="horz" wrap="square" lIns="182738" tIns="146189" rIns="182738" bIns="146189" numCol="1" anchor="t" anchorCtr="0" compatLnSpc="1">
            <a:prstTxWarp prst="textNoShape">
              <a:avLst/>
            </a:prstTxWarp>
            <a:spAutoFit/>
          </a:bodyPr>
          <a:lstStyle/>
          <a:p>
            <a:pPr defTabSz="931541"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64013" y="479425"/>
            <a:ext cx="1436313" cy="306604"/>
          </a:xfrm>
          <a:prstGeom prst="rect">
            <a:avLst/>
          </a:prstGeom>
        </p:spPr>
      </p:pic>
    </p:spTree>
    <p:extLst>
      <p:ext uri="{BB962C8B-B14F-4D97-AF65-F5344CB8AC3E}">
        <p14:creationId xmlns:p14="http://schemas.microsoft.com/office/powerpoint/2010/main" val="242210062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3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199" cy="2443746"/>
          </a:xfrm>
          <a:prstGeom prst="rect">
            <a:avLst/>
          </a:prstGeom>
        </p:spPr>
        <p:txBody>
          <a:bodyPr/>
          <a:lstStyle>
            <a:lvl1pPr marL="290280" indent="-290280">
              <a:buClr>
                <a:schemeClr val="tx1"/>
              </a:buClr>
              <a:buSzPct val="90000"/>
              <a:buFont typeface="Arial" pitchFamily="34" charset="0"/>
              <a:buChar char="•"/>
              <a:defRPr sz="359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041" indent="-280762">
              <a:buClr>
                <a:schemeClr val="tx1"/>
              </a:buClr>
              <a:buSzPct val="90000"/>
              <a:buFont typeface="Arial" pitchFamily="34" charset="0"/>
              <a:buChar char="•"/>
              <a:defRPr sz="319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320" indent="-290280">
              <a:buClr>
                <a:schemeClr val="tx1"/>
              </a:buClr>
              <a:buSzPct val="90000"/>
              <a:buFont typeface="Arial" pitchFamily="34" charset="0"/>
              <a:buChar char="•"/>
              <a:defRPr sz="2798">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89737" indent="-228416">
              <a:buClr>
                <a:schemeClr val="tx1"/>
              </a:buClr>
              <a:buSzPct val="90000"/>
              <a:buFont typeface="Arial" pitchFamily="34" charset="0"/>
              <a:buChar char="•"/>
              <a:defRPr sz="2398">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152" indent="-228416">
              <a:buClr>
                <a:schemeClr val="tx1"/>
              </a:buClr>
              <a:buSzPct val="90000"/>
              <a:buFont typeface="Arial" pitchFamily="34" charset="0"/>
              <a:buChar char="•"/>
              <a:defRPr sz="1998">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7"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6057909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37.xml><?xml version="1.0" encoding="utf-8"?>
<p:sldLayout xmlns:a="http://schemas.openxmlformats.org/drawingml/2006/main" xmlns:r="http://schemas.openxmlformats.org/officeDocument/2006/relationships" xmlns:p="http://schemas.openxmlformats.org/presentationml/2006/main" showMasterSp="0" userDrawn="1">
  <p:cSld name="1_Blank">
    <p:spTree>
      <p:nvGrpSpPr>
        <p:cNvPr id="1" name=""/>
        <p:cNvGrpSpPr/>
        <p:nvPr/>
      </p:nvGrpSpPr>
      <p:grpSpPr>
        <a:xfrm>
          <a:off x="0" y="0"/>
          <a:ext cx="0" cy="0"/>
          <a:chOff x="0" y="0"/>
          <a:chExt cx="0" cy="0"/>
        </a:xfrm>
      </p:grpSpPr>
      <p:sp>
        <p:nvSpPr>
          <p:cNvPr id="4" name="Tytuł 7"/>
          <p:cNvSpPr>
            <a:spLocks noGrp="1"/>
          </p:cNvSpPr>
          <p:nvPr>
            <p:ph type="title" hasCustomPrompt="1"/>
          </p:nvPr>
        </p:nvSpPr>
        <p:spPr>
          <a:xfrm>
            <a:off x="672618" y="445776"/>
            <a:ext cx="3562707" cy="849079"/>
          </a:xfrm>
          <a:prstGeom prst="rect">
            <a:avLst/>
          </a:prstGeom>
        </p:spPr>
        <p:txBody>
          <a:bodyPr wrap="none" anchor="t">
            <a:spAutoFit/>
          </a:bodyPr>
          <a:lstStyle>
            <a:lvl1pPr>
              <a:defRPr b="1" i="0" cap="all" spc="-255" baseline="0">
                <a:solidFill>
                  <a:schemeClr val="bg2"/>
                </a:solidFill>
                <a:latin typeface="+mj-lt"/>
              </a:defRPr>
            </a:lvl1pPr>
          </a:lstStyle>
          <a:p>
            <a:r>
              <a:rPr lang="en-US" dirty="0"/>
              <a:t>Sample Title</a:t>
            </a:r>
          </a:p>
        </p:txBody>
      </p:sp>
      <p:pic>
        <p:nvPicPr>
          <p:cNvPr id="6" name="Picture 5"/>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10845474" y="6445974"/>
            <a:ext cx="1053677" cy="302901"/>
          </a:xfrm>
          <a:prstGeom prst="rect">
            <a:avLst/>
          </a:prstGeom>
        </p:spPr>
      </p:pic>
    </p:spTree>
    <p:extLst>
      <p:ext uri="{BB962C8B-B14F-4D97-AF65-F5344CB8AC3E}">
        <p14:creationId xmlns:p14="http://schemas.microsoft.com/office/powerpoint/2010/main" val="640756987"/>
      </p:ext>
    </p:extLst>
  </p:cSld>
  <p:clrMapOvr>
    <a:masterClrMapping/>
  </p:clrMapOvr>
</p:sldLayout>
</file>

<file path=ppt/slideLayouts/slideLayout738.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grpSp>
    </p:spTree>
    <p:extLst>
      <p:ext uri="{BB962C8B-B14F-4D97-AF65-F5344CB8AC3E}">
        <p14:creationId xmlns:p14="http://schemas.microsoft.com/office/powerpoint/2010/main" val="27404217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3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62287003"/>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0"/>
            <a:ext cx="5486399" cy="1985506"/>
          </a:xfrm>
        </p:spPr>
        <p:txBody>
          <a:bodyPr wrap="square">
            <a:spAutoFit/>
          </a:bodyPr>
          <a:lstStyle>
            <a:lvl1pPr marL="287282" indent="-287282">
              <a:spcBef>
                <a:spcPts val="1224"/>
              </a:spcBef>
              <a:buClr>
                <a:schemeClr val="tx2"/>
              </a:buClr>
              <a:buFont typeface="Arial" pitchFamily="34" charset="0"/>
              <a:buChar char="•"/>
              <a:defRPr sz="3199">
                <a:gradFill>
                  <a:gsLst>
                    <a:gs pos="1250">
                      <a:schemeClr val="tx2"/>
                    </a:gs>
                    <a:gs pos="99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50"/>
            <a:ext cx="5486399" cy="1985506"/>
          </a:xfrm>
        </p:spPr>
        <p:txBody>
          <a:bodyPr wrap="square">
            <a:spAutoFit/>
          </a:bodyPr>
          <a:lstStyle>
            <a:lvl1pPr marL="287282" indent="-287282">
              <a:spcBef>
                <a:spcPts val="1224"/>
              </a:spcBef>
              <a:buClr>
                <a:schemeClr val="tx2"/>
              </a:buClr>
              <a:buFont typeface="Arial" pitchFamily="34" charset="0"/>
              <a:buChar char="•"/>
              <a:defRPr sz="3199">
                <a:gradFill>
                  <a:gsLst>
                    <a:gs pos="1250">
                      <a:schemeClr val="tx2"/>
                    </a:gs>
                    <a:gs pos="99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0893101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4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23022970"/>
      </p:ext>
    </p:extLst>
  </p:cSld>
  <p:clrMapOvr>
    <a:masterClrMapping/>
  </p:clrMapOvr>
  <p:transition>
    <p:fade/>
  </p:transition>
</p:sldLayout>
</file>

<file path=ppt/slideLayouts/slideLayout74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81171719"/>
      </p:ext>
    </p:extLst>
  </p:cSld>
  <p:clrMapOvr>
    <a:masterClrMapping/>
  </p:clrMapOvr>
  <p:transition>
    <p:fade/>
  </p:transition>
</p:sldLayout>
</file>

<file path=ppt/slideLayouts/slideLayout74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88684770"/>
      </p:ext>
    </p:extLst>
  </p:cSld>
  <p:clrMapOvr>
    <a:masterClrMapping/>
  </p:clrMapOvr>
  <p:transition>
    <p:fade/>
  </p:transition>
</p:sldLayout>
</file>

<file path=ppt/slideLayouts/slideLayout74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53847410"/>
      </p:ext>
    </p:extLst>
  </p:cSld>
  <p:clrMapOvr>
    <a:masterClrMapping/>
  </p:clrMapOvr>
  <p:transition>
    <p:fade/>
  </p:transition>
</p:sldLayout>
</file>

<file path=ppt/slideLayouts/slideLayout74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5508839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4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4627784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46.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149727472"/>
      </p:ext>
    </p:extLst>
  </p:cSld>
  <p:clrMapOvr>
    <a:masterClrMapping/>
  </p:clrMapOvr>
  <p:transition>
    <p:fade/>
  </p:transition>
</p:sldLayout>
</file>

<file path=ppt/slideLayouts/slideLayout74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393631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48.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3072531"/>
            <a:ext cx="5486399" cy="849463"/>
          </a:xfrm>
        </p:spPr>
        <p:txBody>
          <a:bodyPr anchor="ctr">
            <a:spAutoFit/>
          </a:bodyPr>
          <a:lstStyle>
            <a:lvl1pPr>
              <a:defRPr sz="48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992713492"/>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749.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dirty="0"/>
              <a:t>Square photo layout</a:t>
            </a:r>
          </a:p>
        </p:txBody>
      </p:sp>
    </p:spTree>
    <p:extLst>
      <p:ext uri="{BB962C8B-B14F-4D97-AF65-F5344CB8AC3E}">
        <p14:creationId xmlns:p14="http://schemas.microsoft.com/office/powerpoint/2010/main" val="296840478"/>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0"/>
            <a:ext cx="5486399" cy="1985506"/>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50"/>
            <a:ext cx="5486399" cy="1985506"/>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3004567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5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0198072"/>
      </p:ext>
    </p:extLst>
  </p:cSld>
  <p:clrMapOvr>
    <a:masterClrMapping/>
  </p:clrMapOvr>
  <p:transition>
    <p:fade/>
  </p:transition>
</p:sldLayout>
</file>

<file path=ppt/slideLayouts/slideLayout75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734212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5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44064344"/>
      </p:ext>
    </p:extLst>
  </p:cSld>
  <p:clrMapOvr>
    <a:masterClrMapping/>
  </p:clrMapOvr>
  <p:transition>
    <p:fade/>
  </p:transition>
</p:sldLayout>
</file>

<file path=ppt/slideLayouts/slideLayout75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marL="0" marR="0" lvl="0" indent="0" algn="l" defTabSz="93229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rPr>
              <a:t>© Copyright Microsoft Corporation. All rights reserved. </a:t>
            </a:r>
          </a:p>
        </p:txBody>
      </p:sp>
      <p:grpSp>
        <p:nvGrpSpPr>
          <p:cNvPr id="5" name="Group 4"/>
          <p:cNvGrpSpPr>
            <a:grpSpLocks noChangeAspect="1"/>
          </p:cNvGrpSpPr>
          <p:nvPr userDrawn="1"/>
        </p:nvGrpSpPr>
        <p:grpSpPr bwMode="black">
          <a:xfrm>
            <a:off x="468308" y="479425"/>
            <a:ext cx="1448129" cy="310896"/>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grpSp>
    </p:spTree>
    <p:extLst>
      <p:ext uri="{BB962C8B-B14F-4D97-AF65-F5344CB8AC3E}">
        <p14:creationId xmlns:p14="http://schemas.microsoft.com/office/powerpoint/2010/main" val="96030997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5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845435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55.xml><?xml version="1.0" encoding="utf-8"?>
<p:sldLayout xmlns:a="http://schemas.openxmlformats.org/drawingml/2006/main" xmlns:r="http://schemas.openxmlformats.org/officeDocument/2006/relationships" xmlns:p="http://schemas.openxmlformats.org/presentationml/2006/main" userDrawn="1">
  <p:cSld name="1_Title Slide">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640461" y="4541412"/>
            <a:ext cx="7315137" cy="1828007"/>
          </a:xfrm>
          <a:noFill/>
        </p:spPr>
        <p:txBody>
          <a:bodyPr lIns="146304" tIns="109728" rIns="146304" bIns="109728">
            <a:noAutofit/>
          </a:bodyPr>
          <a:lstStyle>
            <a:lvl1pPr marL="0" indent="0">
              <a:spcBef>
                <a:spcPts val="0"/>
              </a:spcBef>
              <a:buNone/>
              <a:defRPr sz="3196" spc="0" baseline="0">
                <a:gradFill>
                  <a:gsLst>
                    <a:gs pos="91000">
                      <a:schemeClr val="tx1"/>
                    </a:gs>
                    <a:gs pos="0">
                      <a:schemeClr val="tx1"/>
                    </a:gs>
                  </a:gsLst>
                  <a:lin ang="5400000" scaled="0"/>
                </a:gradFill>
                <a:latin typeface="Segoe Pro" panose="020B0502040504020203" pitchFamily="34" charset="0"/>
              </a:defRPr>
            </a:lvl1pPr>
          </a:lstStyle>
          <a:p>
            <a:pPr lvl="0"/>
            <a:r>
              <a:rPr lang="en-US" dirty="0"/>
              <a:t>Speaker Name</a:t>
            </a:r>
          </a:p>
        </p:txBody>
      </p:sp>
    </p:spTree>
    <p:extLst>
      <p:ext uri="{BB962C8B-B14F-4D97-AF65-F5344CB8AC3E}">
        <p14:creationId xmlns:p14="http://schemas.microsoft.com/office/powerpoint/2010/main" val="198703364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56.xml><?xml version="1.0" encoding="utf-8"?>
<p:sldLayout xmlns:a="http://schemas.openxmlformats.org/drawingml/2006/main" xmlns:r="http://schemas.openxmlformats.org/officeDocument/2006/relationships" xmlns:p="http://schemas.openxmlformats.org/presentationml/2006/main" preserve="1" userDrawn="1">
  <p:cSld name="Walki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
                    </a14:imgEffect>
                  </a14:imgLayer>
                </a14:imgProps>
              </a:ext>
              <a:ext uri="{28A0092B-C50C-407E-A947-70E740481C1C}">
                <a14:useLocalDpi xmlns:a14="http://schemas.microsoft.com/office/drawing/2010/main" val="0"/>
              </a:ext>
            </a:extLst>
          </a:blip>
          <a:stretch>
            <a:fillRect/>
          </a:stretch>
        </p:blipFill>
        <p:spPr bwMode="gray">
          <a:xfrm>
            <a:off x="10426344" y="6182442"/>
            <a:ext cx="1552931" cy="332660"/>
          </a:xfrm>
          <a:prstGeom prst="rect">
            <a:avLst/>
          </a:prstGeom>
        </p:spPr>
      </p:pic>
      <p:pic>
        <p:nvPicPr>
          <p:cNvPr id="5" name="Picture 4"/>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479282" y="493939"/>
            <a:ext cx="7142451" cy="1371600"/>
          </a:xfrm>
          <a:prstGeom prst="rect">
            <a:avLst/>
          </a:prstGeom>
        </p:spPr>
      </p:pic>
    </p:spTree>
    <p:extLst>
      <p:ext uri="{BB962C8B-B14F-4D97-AF65-F5344CB8AC3E}">
        <p14:creationId xmlns:p14="http://schemas.microsoft.com/office/powerpoint/2010/main" val="3091417056"/>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757.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77" y="4395790"/>
            <a:ext cx="12433300" cy="2601913"/>
          </a:xfrm>
          <a:prstGeom prst="rect">
            <a:avLst/>
          </a:prstGeom>
          <a:solidFill>
            <a:srgbClr val="4DA0E2"/>
          </a:solidFill>
          <a:ln>
            <a:noFill/>
          </a:ln>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 name="Rectangle 7"/>
          <p:cNvSpPr>
            <a:spLocks noChangeArrowheads="1"/>
          </p:cNvSpPr>
          <p:nvPr userDrawn="1"/>
        </p:nvSpPr>
        <p:spPr bwMode="auto">
          <a:xfrm>
            <a:off x="2" y="5843588"/>
            <a:ext cx="12433301" cy="1154113"/>
          </a:xfrm>
          <a:prstGeom prst="rect">
            <a:avLst/>
          </a:prstGeom>
          <a:solidFill>
            <a:srgbClr val="00188F"/>
          </a:solidFill>
          <a:ln>
            <a:noFill/>
          </a:ln>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 name="Rectangle 8"/>
          <p:cNvSpPr>
            <a:spLocks noChangeArrowheads="1"/>
          </p:cNvSpPr>
          <p:nvPr userDrawn="1"/>
        </p:nvSpPr>
        <p:spPr bwMode="auto">
          <a:xfrm>
            <a:off x="3177" y="3409952"/>
            <a:ext cx="12430127" cy="282575"/>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3" name="Rectangle 12"/>
          <p:cNvSpPr/>
          <p:nvPr userDrawn="1"/>
        </p:nvSpPr>
        <p:spPr bwMode="white">
          <a:xfrm>
            <a:off x="0" y="-318"/>
            <a:ext cx="12435840" cy="699516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6540" y="3954459"/>
            <a:ext cx="6399213" cy="1830388"/>
          </a:xfrm>
          <a:noFill/>
        </p:spPr>
        <p:txBody>
          <a:bodyPr lIns="146304" tIns="109728" rIns="146304" bIns="109728">
            <a:noAutofit/>
          </a:bodyPr>
          <a:lstStyle>
            <a:lvl1pPr marL="0" indent="0">
              <a:spcBef>
                <a:spcPts val="0"/>
              </a:spcBef>
              <a:buNone/>
              <a:defRPr sz="3598"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5998" spc="-100"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58332" y="6182442"/>
            <a:ext cx="1552931" cy="332660"/>
          </a:xfrm>
          <a:prstGeom prst="rect">
            <a:avLst/>
          </a:prstGeom>
        </p:spPr>
      </p:pic>
      <p:sp>
        <p:nvSpPr>
          <p:cNvPr id="8" name="Rectangle 6"/>
          <p:cNvSpPr>
            <a:spLocks noChangeArrowheads="1"/>
          </p:cNvSpPr>
          <p:nvPr userDrawn="1"/>
        </p:nvSpPr>
        <p:spPr bwMode="auto">
          <a:xfrm>
            <a:off x="3177" y="4395790"/>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4" name="TextBox 7"/>
          <p:cNvSpPr txBox="1"/>
          <p:nvPr userDrawn="1"/>
        </p:nvSpPr>
        <p:spPr bwMode="white">
          <a:xfrm>
            <a:off x="4422030" y="6696184"/>
            <a:ext cx="3592417" cy="16447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32380" rtl="0" eaLnBrk="1" fontAlgn="auto" latinLnBrk="0" hangingPunct="1">
              <a:lnSpc>
                <a:spcPct val="100000"/>
              </a:lnSpc>
              <a:spcBef>
                <a:spcPts val="0"/>
              </a:spcBef>
              <a:spcAft>
                <a:spcPts val="0"/>
              </a:spcAft>
              <a:buClrTx/>
              <a:buSzTx/>
              <a:buFontTx/>
              <a:buNone/>
              <a:tabLst/>
              <a:defRPr/>
            </a:pPr>
            <a:r>
              <a:rPr kumimoji="0" lang="en-US" sz="1048" b="0" i="0" u="none" strike="noStrike" kern="1200" cap="none" spc="150"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
        <p:nvSpPr>
          <p:cNvPr id="17" name="Text Placeholder 16"/>
          <p:cNvSpPr>
            <a:spLocks noGrp="1"/>
          </p:cNvSpPr>
          <p:nvPr>
            <p:ph type="body" sz="quarter" idx="13" hasCustomPrompt="1"/>
          </p:nvPr>
        </p:nvSpPr>
        <p:spPr>
          <a:xfrm>
            <a:off x="274638" y="296865"/>
            <a:ext cx="3657600" cy="461665"/>
          </a:xfrm>
        </p:spPr>
        <p:txBody>
          <a:bodyPr/>
          <a:lstStyle>
            <a:lvl1pPr marL="0" indent="0">
              <a:buNone/>
              <a:defRPr sz="2000">
                <a:latin typeface="+mn-lt"/>
              </a:defRPr>
            </a:lvl1pPr>
            <a:lvl2pPr marL="342768" indent="0">
              <a:buNone/>
              <a:defRPr sz="2000"/>
            </a:lvl2pPr>
            <a:lvl3pPr marL="571281" indent="0">
              <a:buNone/>
              <a:defRPr sz="2000"/>
            </a:lvl3pPr>
            <a:lvl4pPr marL="799792" indent="0">
              <a:buNone/>
              <a:defRPr sz="2000"/>
            </a:lvl4pPr>
            <a:lvl5pPr marL="1028305" indent="0">
              <a:buNone/>
              <a:defRPr sz="2000"/>
            </a:lvl5pPr>
          </a:lstStyle>
          <a:p>
            <a:pPr lvl="0"/>
            <a:r>
              <a:rPr lang="en-US" dirty="0"/>
              <a:t>Session Code</a:t>
            </a:r>
          </a:p>
        </p:txBody>
      </p:sp>
      <p:sp>
        <p:nvSpPr>
          <p:cNvPr id="15" name="Text Placeholder 16"/>
          <p:cNvSpPr>
            <a:spLocks noGrp="1"/>
          </p:cNvSpPr>
          <p:nvPr>
            <p:ph type="body" sz="quarter" idx="14" hasCustomPrompt="1"/>
          </p:nvPr>
        </p:nvSpPr>
        <p:spPr>
          <a:xfrm>
            <a:off x="8504241" y="296865"/>
            <a:ext cx="3657600" cy="461665"/>
          </a:xfrm>
        </p:spPr>
        <p:txBody>
          <a:bodyPr/>
          <a:lstStyle>
            <a:lvl1pPr marL="0" indent="0" algn="r">
              <a:buNone/>
              <a:defRPr sz="2000">
                <a:latin typeface="+mn-lt"/>
              </a:defRPr>
            </a:lvl1pPr>
            <a:lvl2pPr marL="342768" indent="0">
              <a:buNone/>
              <a:defRPr sz="2000"/>
            </a:lvl2pPr>
            <a:lvl3pPr marL="571281" indent="0">
              <a:buNone/>
              <a:defRPr sz="2000"/>
            </a:lvl3pPr>
            <a:lvl4pPr marL="799792" indent="0">
              <a:buNone/>
              <a:defRPr sz="2000"/>
            </a:lvl4pPr>
            <a:lvl5pPr marL="1028305" indent="0">
              <a:buNone/>
              <a:defRPr sz="2000"/>
            </a:lvl5pPr>
          </a:lstStyle>
          <a:p>
            <a:pPr lvl="0"/>
            <a:r>
              <a:rPr lang="en-US" dirty="0"/>
              <a:t>Yammer hashtag</a:t>
            </a:r>
          </a:p>
        </p:txBody>
      </p:sp>
    </p:spTree>
    <p:extLst>
      <p:ext uri="{BB962C8B-B14F-4D97-AF65-F5344CB8AC3E}">
        <p14:creationId xmlns:p14="http://schemas.microsoft.com/office/powerpoint/2010/main" val="125548781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par>
                                <p:cTn id="34" presetID="10" presetClass="entr" presetSubtype="0" fill="hold" grpId="0" nodeType="withEffect">
                                  <p:stCondLst>
                                    <p:cond delay="100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950"/>
                                        <p:tgtEl>
                                          <p:spTgt spid="14"/>
                                        </p:tgtEl>
                                      </p:cBhvr>
                                    </p:animEffect>
                                  </p:childTnLst>
                                </p:cTn>
                              </p:par>
                              <p:par>
                                <p:cTn id="37" presetID="63" presetClass="path" presetSubtype="0" decel="100000" fill="hold" grpId="1" nodeType="withEffect">
                                  <p:stCondLst>
                                    <p:cond delay="1000"/>
                                  </p:stCondLst>
                                  <p:childTnLst>
                                    <p:animMotion origin="layout" path="M -0.01455 -1.34362E-6 L -3.90605E-7 -1.34362E-6 " pathEditMode="relative" rAng="0" ptsTypes="AA">
                                      <p:cBhvr>
                                        <p:cTn id="38" dur="950" fill="hold"/>
                                        <p:tgtEl>
                                          <p:spTgt spid="14"/>
                                        </p:tgtEl>
                                        <p:attrNameLst>
                                          <p:attrName>ppt_x</p:attrName>
                                          <p:attrName>ppt_y</p:attrName>
                                        </p:attrNameLst>
                                      </p:cBhvr>
                                      <p:rCtr x="728" y="0"/>
                                    </p:animMotion>
                                  </p:childTnLst>
                                </p:cTn>
                              </p:par>
                              <p:par>
                                <p:cTn id="39" presetID="6" presetClass="emph" presetSubtype="0" accel="100000" autoRev="1" fill="hold" grpId="2" nodeType="withEffect">
                                  <p:stCondLst>
                                    <p:cond delay="300"/>
                                  </p:stCondLst>
                                  <p:childTnLst>
                                    <p:animScale>
                                      <p:cBhvr>
                                        <p:cTn id="40" dur="500" fill="hold"/>
                                        <p:tgtEl>
                                          <p:spTgt spid="14"/>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950"/>
                                        <p:tgtEl>
                                          <p:spTgt spid="17"/>
                                        </p:tgtEl>
                                      </p:cBhvr>
                                    </p:animEffect>
                                  </p:childTnLst>
                                </p:cTn>
                              </p:par>
                              <p:par>
                                <p:cTn id="44" presetID="63" presetClass="path" presetSubtype="0" decel="100000" fill="hold" grpId="1" nodeType="withEffect">
                                  <p:stCondLst>
                                    <p:cond delay="700"/>
                                  </p:stCondLst>
                                  <p:childTnLst>
                                    <p:animMotion origin="layout" path="M -0.01455 -1.34362E-6 L -3.90605E-7 -1.34362E-6 " pathEditMode="relative" rAng="0" ptsTypes="AA">
                                      <p:cBhvr>
                                        <p:cTn id="45" dur="950" fill="hold"/>
                                        <p:tgtEl>
                                          <p:spTgt spid="17"/>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7"/>
                                        </p:tgtEl>
                                      </p:cBhvr>
                                      <p:by x="95000" y="95000"/>
                                    </p:animScale>
                                  </p:childTnLst>
                                </p:cTn>
                              </p:par>
                              <p:par>
                                <p:cTn id="48" presetID="10" presetClass="entr" presetSubtype="0" fill="hold" grpId="0" nodeType="withEffect">
                                  <p:stCondLst>
                                    <p:cond delay="70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950"/>
                                        <p:tgtEl>
                                          <p:spTgt spid="15"/>
                                        </p:tgtEl>
                                      </p:cBhvr>
                                    </p:animEffect>
                                  </p:childTnLst>
                                </p:cTn>
                              </p:par>
                              <p:par>
                                <p:cTn id="51" presetID="63" presetClass="path" presetSubtype="0" decel="100000" fill="hold" grpId="1" nodeType="withEffect">
                                  <p:stCondLst>
                                    <p:cond delay="700"/>
                                  </p:stCondLst>
                                  <p:childTnLst>
                                    <p:animMotion origin="layout" path="M -0.01455 -1.34362E-6 L -3.90605E-7 -1.34362E-6 " pathEditMode="relative" rAng="0" ptsTypes="AA">
                                      <p:cBhvr>
                                        <p:cTn id="52" dur="950" fill="hold"/>
                                        <p:tgtEl>
                                          <p:spTgt spid="15"/>
                                        </p:tgtEl>
                                        <p:attrNameLst>
                                          <p:attrName>ppt_x</p:attrName>
                                          <p:attrName>ppt_y</p:attrName>
                                        </p:attrNameLst>
                                      </p:cBhvr>
                                      <p:rCtr x="728" y="0"/>
                                    </p:animMotion>
                                  </p:childTnLst>
                                </p:cTn>
                              </p:par>
                              <p:par>
                                <p:cTn id="53" presetID="6" presetClass="emph" presetSubtype="0" accel="100000" autoRev="1" fill="hold" grpId="2" nodeType="withEffect">
                                  <p:stCondLst>
                                    <p:cond delay="0"/>
                                  </p:stCondLst>
                                  <p:childTnLst>
                                    <p:animScale>
                                      <p:cBhvr>
                                        <p:cTn id="54" dur="500" fill="hold"/>
                                        <p:tgtEl>
                                          <p:spTgt spid="15"/>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4" grpId="0"/>
      <p:bldP spid="14" grpId="1"/>
      <p:bldP spid="14"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bldP spid="17" grpId="2"/>
      <p:bldP spid="15" grpId="0">
        <p:tmplLst>
          <p:tmpl>
            <p:tnLst>
              <p:par>
                <p:cTn presetID="10" presetClass="entr" presetSubtype="0" fill="hold" nodeType="withEffect">
                  <p:stCondLst>
                    <p:cond delay="700"/>
                  </p:stCondLst>
                  <p:childTnLst>
                    <p:set>
                      <p:cBhvr>
                        <p:cTn dur="1" fill="hold">
                          <p:stCondLst>
                            <p:cond delay="0"/>
                          </p:stCondLst>
                        </p:cTn>
                        <p:tgtEl>
                          <p:spTgt spid="15"/>
                        </p:tgtEl>
                        <p:attrNameLst>
                          <p:attrName>style.visibility</p:attrName>
                        </p:attrNameLst>
                      </p:cBhvr>
                      <p:to>
                        <p:strVal val="visible"/>
                      </p:to>
                    </p:set>
                    <p:animEffect transition="in" filter="fade">
                      <p:cBhvr>
                        <p:cTn dur="950"/>
                        <p:tgtEl>
                          <p:spTgt spid="15"/>
                        </p:tgtEl>
                      </p:cBhvr>
                    </p:animEffect>
                  </p:childTnLst>
                </p:cTn>
              </p:par>
            </p:tnLst>
          </p:tmpl>
        </p:tmplLst>
      </p:bldP>
      <p:bldP spid="15" grpId="1"/>
      <p:bldP spid="15" grpId="2"/>
    </p:bld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758.xml><?xml version="1.0" encoding="utf-8"?>
<p:sldLayout xmlns:a="http://schemas.openxmlformats.org/drawingml/2006/main" xmlns:r="http://schemas.openxmlformats.org/officeDocument/2006/relationships" xmlns:p="http://schemas.openxmlformats.org/presentationml/2006/main" preserve="1" userDrawn="1">
  <p:cSld name="1_Title Slide - STATIC">
    <p:bg>
      <p:bgPr>
        <a:solidFill>
          <a:schemeClr val="accent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9"/>
            <a:ext cx="6399213" cy="1830388"/>
          </a:xfrm>
          <a:noFill/>
        </p:spPr>
        <p:txBody>
          <a:bodyPr lIns="146304" tIns="109728" rIns="146304" bIns="109728">
            <a:noAutofit/>
          </a:bodyPr>
          <a:lstStyle>
            <a:lvl1pPr marL="0" indent="0">
              <a:spcBef>
                <a:spcPts val="0"/>
              </a:spcBef>
              <a:buNone/>
              <a:defRPr sz="3598"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5998" spc="-100"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58332" y="6182442"/>
            <a:ext cx="1552931" cy="332660"/>
          </a:xfrm>
          <a:prstGeom prst="rect">
            <a:avLst/>
          </a:prstGeom>
        </p:spPr>
      </p:pic>
      <p:sp>
        <p:nvSpPr>
          <p:cNvPr id="8" name="Rectangle 6"/>
          <p:cNvSpPr>
            <a:spLocks noChangeArrowheads="1"/>
          </p:cNvSpPr>
          <p:nvPr userDrawn="1"/>
        </p:nvSpPr>
        <p:spPr bwMode="auto">
          <a:xfrm>
            <a:off x="3177" y="4395790"/>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4" name="TextBox 7"/>
          <p:cNvSpPr txBox="1"/>
          <p:nvPr userDrawn="1"/>
        </p:nvSpPr>
        <p:spPr bwMode="white">
          <a:xfrm>
            <a:off x="4422031" y="6696184"/>
            <a:ext cx="3592417" cy="16447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32380" rtl="0" eaLnBrk="1" fontAlgn="auto" latinLnBrk="0" hangingPunct="1">
              <a:lnSpc>
                <a:spcPct val="100000"/>
              </a:lnSpc>
              <a:spcBef>
                <a:spcPts val="0"/>
              </a:spcBef>
              <a:spcAft>
                <a:spcPts val="0"/>
              </a:spcAft>
              <a:buClrTx/>
              <a:buSzTx/>
              <a:buFontTx/>
              <a:buNone/>
              <a:tabLst/>
              <a:defRPr/>
            </a:pPr>
            <a:r>
              <a:rPr kumimoji="0" lang="en-US" sz="1048" b="0" i="0" u="none" strike="noStrike" kern="1200" cap="none" spc="150"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
        <p:nvSpPr>
          <p:cNvPr id="15" name="Text Placeholder 16"/>
          <p:cNvSpPr>
            <a:spLocks noGrp="1"/>
          </p:cNvSpPr>
          <p:nvPr>
            <p:ph type="body" sz="quarter" idx="13" hasCustomPrompt="1"/>
          </p:nvPr>
        </p:nvSpPr>
        <p:spPr>
          <a:xfrm>
            <a:off x="274638" y="296865"/>
            <a:ext cx="3657600" cy="461665"/>
          </a:xfrm>
        </p:spPr>
        <p:txBody>
          <a:bodyPr/>
          <a:lstStyle>
            <a:lvl1pPr marL="0" indent="0">
              <a:buNone/>
              <a:defRPr sz="2000">
                <a:latin typeface="+mn-lt"/>
              </a:defRPr>
            </a:lvl1pPr>
            <a:lvl2pPr marL="342768" indent="0">
              <a:buNone/>
              <a:defRPr sz="2000"/>
            </a:lvl2pPr>
            <a:lvl3pPr marL="571281" indent="0">
              <a:buNone/>
              <a:defRPr sz="2000"/>
            </a:lvl3pPr>
            <a:lvl4pPr marL="799792" indent="0">
              <a:buNone/>
              <a:defRPr sz="2000"/>
            </a:lvl4pPr>
            <a:lvl5pPr marL="1028305" indent="0">
              <a:buNone/>
              <a:defRPr sz="2000"/>
            </a:lvl5pPr>
          </a:lstStyle>
          <a:p>
            <a:pPr lvl="0"/>
            <a:r>
              <a:rPr lang="en-US" dirty="0"/>
              <a:t>Session Code</a:t>
            </a:r>
          </a:p>
        </p:txBody>
      </p:sp>
      <p:sp>
        <p:nvSpPr>
          <p:cNvPr id="10" name="Text Placeholder 16"/>
          <p:cNvSpPr>
            <a:spLocks noGrp="1"/>
          </p:cNvSpPr>
          <p:nvPr>
            <p:ph type="body" sz="quarter" idx="14" hasCustomPrompt="1"/>
          </p:nvPr>
        </p:nvSpPr>
        <p:spPr>
          <a:xfrm>
            <a:off x="8504241" y="296865"/>
            <a:ext cx="3657600" cy="461665"/>
          </a:xfrm>
        </p:spPr>
        <p:txBody>
          <a:bodyPr/>
          <a:lstStyle>
            <a:lvl1pPr marL="0" indent="0" algn="r">
              <a:buNone/>
              <a:defRPr sz="2000">
                <a:latin typeface="+mn-lt"/>
              </a:defRPr>
            </a:lvl1pPr>
            <a:lvl2pPr marL="342768" indent="0">
              <a:buNone/>
              <a:defRPr sz="2000"/>
            </a:lvl2pPr>
            <a:lvl3pPr marL="571281" indent="0">
              <a:buNone/>
              <a:defRPr sz="2000"/>
            </a:lvl3pPr>
            <a:lvl4pPr marL="799792" indent="0">
              <a:buNone/>
              <a:defRPr sz="2000"/>
            </a:lvl4pPr>
            <a:lvl5pPr marL="1028305" indent="0">
              <a:buNone/>
              <a:defRPr sz="2000"/>
            </a:lvl5pPr>
          </a:lstStyle>
          <a:p>
            <a:pPr lvl="0"/>
            <a:r>
              <a:rPr lang="en-US" dirty="0"/>
              <a:t>Yammer hashtag</a:t>
            </a:r>
          </a:p>
        </p:txBody>
      </p:sp>
    </p:spTree>
    <p:extLst>
      <p:ext uri="{BB962C8B-B14F-4D97-AF65-F5344CB8AC3E}">
        <p14:creationId xmlns:p14="http://schemas.microsoft.com/office/powerpoint/2010/main" val="27905312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759.xml><?xml version="1.0" encoding="utf-8"?>
<p:sldLayout xmlns:a="http://schemas.openxmlformats.org/drawingml/2006/main" xmlns:r="http://schemas.openxmlformats.org/officeDocument/2006/relationships" xmlns:p="http://schemas.openxmlformats.org/presentationml/2006/main" preserve="1" userDrawn="1">
  <p:cSld name="Confidentiality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4038868683"/>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78505730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6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stretch>
            <a:fillRect/>
          </a:stretch>
        </p:blipFill>
        <p:spPr>
          <a:xfrm>
            <a:off x="7757448" y="304193"/>
            <a:ext cx="4409440" cy="6400800"/>
          </a:xfrm>
          <a:prstGeom prst="rect">
            <a:avLst/>
          </a:prstGeom>
        </p:spPr>
      </p:pic>
      <p:sp>
        <p:nvSpPr>
          <p:cNvPr id="4" name="Rectangle 3"/>
          <p:cNvSpPr/>
          <p:nvPr userDrawn="1"/>
        </p:nvSpPr>
        <p:spPr bwMode="auto">
          <a:xfrm>
            <a:off x="274702" y="1211287"/>
            <a:ext cx="100583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74639" y="1209973"/>
            <a:ext cx="7314044" cy="3475534"/>
          </a:xfrm>
          <a:noFill/>
        </p:spPr>
        <p:txBody>
          <a:bodyPr tIns="91440" bIns="91440" anchor="t" anchorCtr="0"/>
          <a:lstStyle>
            <a:lvl1pPr>
              <a:defRPr sz="7196" spc="-100" baseline="0">
                <a:gradFill>
                  <a:gsLst>
                    <a:gs pos="75912">
                      <a:schemeClr val="tx1"/>
                    </a:gs>
                    <a:gs pos="34307">
                      <a:schemeClr val="tx1"/>
                    </a:gs>
                    <a:gs pos="43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41" y="4685509"/>
            <a:ext cx="7315200" cy="1829593"/>
          </a:xfrm>
          <a:noFill/>
        </p:spPr>
        <p:txBody>
          <a:bodyPr lIns="182880" tIns="146304" rIns="182880" bIns="146304">
            <a:noAutofit/>
          </a:bodyPr>
          <a:lstStyle>
            <a:lvl1pPr marL="0" indent="0">
              <a:spcBef>
                <a:spcPts val="0"/>
              </a:spcBef>
              <a:buNone/>
              <a:defRPr sz="3598" spc="0" baseline="0">
                <a:gradFill>
                  <a:gsLst>
                    <a:gs pos="75912">
                      <a:schemeClr val="tx1"/>
                    </a:gs>
                    <a:gs pos="34307">
                      <a:schemeClr val="tx1"/>
                    </a:gs>
                    <a:gs pos="43000">
                      <a:schemeClr val="tx1"/>
                    </a:gs>
                  </a:gsLst>
                  <a:lin ang="5400000" scaled="0"/>
                </a:gradFill>
                <a:latin typeface="+mj-lt"/>
              </a:defRPr>
            </a:lvl1pPr>
          </a:lstStyle>
          <a:p>
            <a:pPr lvl="0"/>
            <a:r>
              <a:rPr lang="en-US" dirty="0"/>
              <a:t>Speaker Name</a:t>
            </a:r>
          </a:p>
        </p:txBody>
      </p:sp>
      <p:sp>
        <p:nvSpPr>
          <p:cNvPr id="7" name="TextBox 7"/>
          <p:cNvSpPr txBox="1"/>
          <p:nvPr userDrawn="1"/>
        </p:nvSpPr>
        <p:spPr bwMode="white">
          <a:xfrm>
            <a:off x="4422031" y="6696184"/>
            <a:ext cx="3592417" cy="16447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32380" rtl="0" eaLnBrk="1" fontAlgn="auto" latinLnBrk="0" hangingPunct="1">
              <a:lnSpc>
                <a:spcPct val="100000"/>
              </a:lnSpc>
              <a:spcBef>
                <a:spcPts val="0"/>
              </a:spcBef>
              <a:spcAft>
                <a:spcPts val="0"/>
              </a:spcAft>
              <a:buClrTx/>
              <a:buSzTx/>
              <a:buFontTx/>
              <a:buNone/>
              <a:tabLst/>
              <a:defRPr/>
            </a:pPr>
            <a:r>
              <a:rPr kumimoji="0" lang="en-US" sz="1048" b="0" i="0" u="none" strike="noStrike" kern="1200" cap="none" spc="150"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251899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100583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74641" y="1209973"/>
            <a:ext cx="9143999" cy="2751698"/>
          </a:xfrm>
          <a:noFill/>
        </p:spPr>
        <p:txBody>
          <a:bodyPr tIns="91440" bIns="91440" anchor="t" anchorCtr="0"/>
          <a:lstStyle>
            <a:lvl1pPr>
              <a:defRPr sz="7196" spc="-100" baseline="0">
                <a:gradFill>
                  <a:gsLst>
                    <a:gs pos="75912">
                      <a:schemeClr val="tx1"/>
                    </a:gs>
                    <a:gs pos="34307">
                      <a:schemeClr val="tx1"/>
                    </a:gs>
                    <a:gs pos="43000">
                      <a:schemeClr val="tx1"/>
                    </a:gs>
                  </a:gsLst>
                  <a:lin ang="5400000" scaled="0"/>
                </a:gradFill>
              </a:defRPr>
            </a:lvl1pPr>
          </a:lstStyle>
          <a:p>
            <a:r>
              <a:rPr lang="en-US" dirty="0"/>
              <a:t>Video title</a:t>
            </a:r>
          </a:p>
        </p:txBody>
      </p:sp>
      <p:sp>
        <p:nvSpPr>
          <p:cNvPr id="5" name="TextBox 7"/>
          <p:cNvSpPr txBox="1"/>
          <p:nvPr userDrawn="1"/>
        </p:nvSpPr>
        <p:spPr bwMode="white">
          <a:xfrm>
            <a:off x="4422031" y="6696184"/>
            <a:ext cx="3592417" cy="16447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32380" rtl="0" eaLnBrk="1" fontAlgn="auto" latinLnBrk="0" hangingPunct="1">
              <a:lnSpc>
                <a:spcPct val="100000"/>
              </a:lnSpc>
              <a:spcBef>
                <a:spcPts val="0"/>
              </a:spcBef>
              <a:spcAft>
                <a:spcPts val="0"/>
              </a:spcAft>
              <a:buClrTx/>
              <a:buSzTx/>
              <a:buFontTx/>
              <a:buNone/>
              <a:tabLst/>
              <a:defRPr/>
            </a:pPr>
            <a:r>
              <a:rPr kumimoji="0" lang="en-US" sz="1048" b="0" i="0" u="none" strike="noStrike" kern="1200" cap="none" spc="150"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pic>
        <p:nvPicPr>
          <p:cNvPr id="11" name="Picture 10"/>
          <p:cNvPicPr>
            <a:picLocks noChangeAspect="1"/>
          </p:cNvPicPr>
          <p:nvPr userDrawn="1"/>
        </p:nvPicPr>
        <p:blipFill>
          <a:blip r:embed="rId2"/>
          <a:stretch>
            <a:fillRect/>
          </a:stretch>
        </p:blipFill>
        <p:spPr>
          <a:xfrm>
            <a:off x="-222" y="3075630"/>
            <a:ext cx="12436918" cy="3292125"/>
          </a:xfrm>
          <a:prstGeom prst="rect">
            <a:avLst/>
          </a:prstGeom>
        </p:spPr>
      </p:pic>
    </p:spTree>
    <p:extLst>
      <p:ext uri="{BB962C8B-B14F-4D97-AF65-F5344CB8AC3E}">
        <p14:creationId xmlns:p14="http://schemas.microsoft.com/office/powerpoint/2010/main" val="29311757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64"/>
            <a:ext cx="11887200" cy="1831975"/>
          </a:xfrm>
          <a:noFill/>
        </p:spPr>
        <p:txBody>
          <a:bodyPr tIns="91440" bIns="91440" anchor="t" anchorCtr="0"/>
          <a:lstStyle>
            <a:lvl1pPr>
              <a:defRPr sz="8798" spc="-100" baseline="0">
                <a:gradFill>
                  <a:gsLst>
                    <a:gs pos="75912">
                      <a:schemeClr val="tx1"/>
                    </a:gs>
                    <a:gs pos="34307">
                      <a:schemeClr val="tx1"/>
                    </a:gs>
                    <a:gs pos="43000">
                      <a:schemeClr val="tx1"/>
                    </a:gs>
                  </a:gsLst>
                  <a:lin ang="5400000" scaled="0"/>
                </a:gradFill>
              </a:defRPr>
            </a:lvl1pPr>
          </a:lstStyle>
          <a:p>
            <a:r>
              <a:rPr lang="en-US" dirty="0"/>
              <a:t>Section title</a:t>
            </a:r>
          </a:p>
        </p:txBody>
      </p:sp>
      <p:sp>
        <p:nvSpPr>
          <p:cNvPr id="3" name="TextBox 7"/>
          <p:cNvSpPr txBox="1"/>
          <p:nvPr userDrawn="1"/>
        </p:nvSpPr>
        <p:spPr bwMode="white">
          <a:xfrm>
            <a:off x="4422031" y="6696184"/>
            <a:ext cx="3592417" cy="16447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32380" rtl="0" eaLnBrk="1" fontAlgn="auto" latinLnBrk="0" hangingPunct="1">
              <a:lnSpc>
                <a:spcPct val="100000"/>
              </a:lnSpc>
              <a:spcBef>
                <a:spcPts val="0"/>
              </a:spcBef>
              <a:spcAft>
                <a:spcPts val="0"/>
              </a:spcAft>
              <a:buClrTx/>
              <a:buSzTx/>
              <a:buFontTx/>
              <a:buNone/>
              <a:tabLst/>
              <a:defRPr/>
            </a:pPr>
            <a:r>
              <a:rPr kumimoji="0" lang="en-US" sz="1048" b="0" i="0" u="none" strike="noStrike" kern="1200" cap="none" spc="150"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4082290765"/>
      </p:ext>
    </p:extLst>
  </p:cSld>
  <p:clrMapOvr>
    <a:masterClrMapping/>
  </p:clrMapOvr>
  <p:transition>
    <p:fade/>
  </p:transition>
</p:sldLayout>
</file>

<file path=ppt/slideLayouts/slideLayout763.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64"/>
            <a:ext cx="11887200" cy="1831975"/>
          </a:xfrm>
          <a:noFill/>
        </p:spPr>
        <p:txBody>
          <a:bodyPr tIns="91440" bIns="91440" anchor="t" anchorCtr="0"/>
          <a:lstStyle>
            <a:lvl1pPr algn="l" defTabSz="932384" rtl="0" eaLnBrk="1" latinLnBrk="0" hangingPunct="1">
              <a:lnSpc>
                <a:spcPct val="90000"/>
              </a:lnSpc>
              <a:spcBef>
                <a:spcPct val="0"/>
              </a:spcBef>
              <a:buNone/>
              <a:defRPr lang="en-US" sz="8798" b="0" kern="1200" cap="none" spc="-100"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dirty="0"/>
              <a:t>Section title</a:t>
            </a:r>
          </a:p>
        </p:txBody>
      </p:sp>
      <p:sp>
        <p:nvSpPr>
          <p:cNvPr id="3" name="TextBox 7"/>
          <p:cNvSpPr txBox="1"/>
          <p:nvPr userDrawn="1"/>
        </p:nvSpPr>
        <p:spPr bwMode="white">
          <a:xfrm>
            <a:off x="4422031" y="6696184"/>
            <a:ext cx="3592417" cy="16447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32380" rtl="0" eaLnBrk="1" fontAlgn="auto" latinLnBrk="0" hangingPunct="1">
              <a:lnSpc>
                <a:spcPct val="100000"/>
              </a:lnSpc>
              <a:spcBef>
                <a:spcPts val="0"/>
              </a:spcBef>
              <a:spcAft>
                <a:spcPts val="0"/>
              </a:spcAft>
              <a:buClrTx/>
              <a:buSzTx/>
              <a:buFontTx/>
              <a:buNone/>
              <a:tabLst/>
              <a:defRPr/>
            </a:pPr>
            <a:r>
              <a:rPr kumimoji="0" lang="en-US" sz="1048" b="0" i="0" u="none" strike="noStrike" kern="1200" cap="none" spc="150"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2907360823"/>
      </p:ext>
    </p:extLst>
  </p:cSld>
  <p:clrMapOvr>
    <a:masterClrMapping/>
  </p:clrMapOvr>
  <p:transition>
    <p:fade/>
  </p:transition>
</p:sldLayout>
</file>

<file path=ppt/slideLayouts/slideLayout764.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64"/>
            <a:ext cx="11887200" cy="1831975"/>
          </a:xfrm>
          <a:noFill/>
        </p:spPr>
        <p:txBody>
          <a:bodyPr tIns="91440" bIns="91440" anchor="t" anchorCtr="0"/>
          <a:lstStyle>
            <a:lvl1pPr algn="l" defTabSz="932384" rtl="0" eaLnBrk="1" latinLnBrk="0" hangingPunct="1">
              <a:lnSpc>
                <a:spcPct val="90000"/>
              </a:lnSpc>
              <a:spcBef>
                <a:spcPct val="0"/>
              </a:spcBef>
              <a:buNone/>
              <a:defRPr lang="en-US" sz="8798" b="0" kern="1200" cap="none" spc="-100"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a:t>Section title</a:t>
            </a:r>
          </a:p>
        </p:txBody>
      </p:sp>
      <p:sp>
        <p:nvSpPr>
          <p:cNvPr id="3" name="TextBox 7"/>
          <p:cNvSpPr txBox="1"/>
          <p:nvPr userDrawn="1"/>
        </p:nvSpPr>
        <p:spPr bwMode="white">
          <a:xfrm>
            <a:off x="4422031" y="6696184"/>
            <a:ext cx="3592417" cy="16447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32380" rtl="0" eaLnBrk="1" fontAlgn="auto" latinLnBrk="0" hangingPunct="1">
              <a:lnSpc>
                <a:spcPct val="100000"/>
              </a:lnSpc>
              <a:spcBef>
                <a:spcPts val="0"/>
              </a:spcBef>
              <a:spcAft>
                <a:spcPts val="0"/>
              </a:spcAft>
              <a:buClrTx/>
              <a:buSzTx/>
              <a:buFontTx/>
              <a:buNone/>
              <a:tabLst/>
              <a:defRPr/>
            </a:pPr>
            <a:r>
              <a:rPr kumimoji="0" lang="en-US" sz="1048" b="0" i="0" u="none" strike="noStrike" kern="1200" cap="none" spc="150" normalizeH="0" baseline="0" noProof="0" dirty="0">
                <a:ln>
                  <a:noFill/>
                </a:ln>
                <a:gradFill>
                  <a:gsLst>
                    <a:gs pos="0">
                      <a:srgbClr val="505050">
                        <a:alpha val="50000"/>
                      </a:srgbClr>
                    </a:gs>
                    <a:gs pos="86000">
                      <a:srgbClr val="505050">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242534503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6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39" y="1212851"/>
            <a:ext cx="11889564" cy="2059025"/>
          </a:xfrm>
        </p:spPr>
        <p:txBody>
          <a:bodyPr/>
          <a:lstStyle>
            <a:lvl1pPr marL="0" indent="0">
              <a:buNone/>
              <a:defRPr/>
            </a:lvl1pPr>
            <a:lvl2pPr marL="28563" indent="0">
              <a:buNone/>
              <a:defRPr sz="2000"/>
            </a:lvl2pPr>
            <a:lvl3pPr marL="223752" indent="0">
              <a:buNone/>
              <a:defRPr sz="2000"/>
            </a:lvl3pPr>
            <a:lvl4pPr marL="476068" indent="0">
              <a:buNone/>
              <a:defRPr sz="1800"/>
            </a:lvl4pPr>
            <a:lvl5pPr marL="739490" indent="0">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p:cNvSpPr txBox="1"/>
          <p:nvPr userDrawn="1"/>
        </p:nvSpPr>
        <p:spPr bwMode="white">
          <a:xfrm>
            <a:off x="4422031" y="6696184"/>
            <a:ext cx="3592417" cy="16447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32380" rtl="0" eaLnBrk="1" fontAlgn="auto" latinLnBrk="0" hangingPunct="1">
              <a:lnSpc>
                <a:spcPct val="100000"/>
              </a:lnSpc>
              <a:spcBef>
                <a:spcPts val="0"/>
              </a:spcBef>
              <a:spcAft>
                <a:spcPts val="0"/>
              </a:spcAft>
              <a:buClrTx/>
              <a:buSzTx/>
              <a:buFontTx/>
              <a:buNone/>
              <a:tabLst/>
              <a:defRPr/>
            </a:pPr>
            <a:r>
              <a:rPr kumimoji="0" lang="en-US" sz="1048" b="0" i="0" u="none" strike="noStrike" kern="1200" cap="none" spc="150"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472826599"/>
      </p:ext>
    </p:extLst>
  </p:cSld>
  <p:clrMapOvr>
    <a:masterClrMapping/>
  </p:clrMapOvr>
  <p:transition>
    <p:fade/>
  </p:transition>
</p:sldLayout>
</file>

<file path=ppt/slideLayouts/slideLayout76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0" y="1212850"/>
            <a:ext cx="11887200" cy="2228302"/>
          </a:xfrm>
        </p:spPr>
        <p:txBody>
          <a:bodyPr>
            <a:spAutoFit/>
          </a:bodyPr>
          <a:lstStyle>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422031" y="6696184"/>
            <a:ext cx="3592417" cy="16447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32380" rtl="0" eaLnBrk="1" fontAlgn="auto" latinLnBrk="0" hangingPunct="1">
              <a:lnSpc>
                <a:spcPct val="100000"/>
              </a:lnSpc>
              <a:spcBef>
                <a:spcPts val="0"/>
              </a:spcBef>
              <a:spcAft>
                <a:spcPts val="0"/>
              </a:spcAft>
              <a:buClrTx/>
              <a:buSzTx/>
              <a:buFontTx/>
              <a:buNone/>
              <a:tabLst/>
              <a:defRPr/>
            </a:pPr>
            <a:r>
              <a:rPr kumimoji="0" lang="en-US" sz="1048" b="0" i="0" u="none" strike="noStrike" kern="1200" cap="none" spc="150"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1108010211"/>
      </p:ext>
    </p:extLst>
  </p:cSld>
  <p:clrMapOvr>
    <a:masterClrMapping/>
  </p:clrMapOvr>
  <p:transition>
    <p:fade/>
  </p:transition>
</p:sldLayout>
</file>

<file path=ppt/slideLayouts/slideLayout76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1" y="1212849"/>
            <a:ext cx="5486399" cy="2539349"/>
          </a:xfrm>
        </p:spPr>
        <p:txBody>
          <a:bodyPr wrap="square">
            <a:spAutoFit/>
          </a:bodyPr>
          <a:lstStyle>
            <a:lvl1pPr marL="0" indent="0">
              <a:spcBef>
                <a:spcPts val="1224"/>
              </a:spcBef>
              <a:buClr>
                <a:schemeClr val="tx1"/>
              </a:buClr>
              <a:buFont typeface="Wingdings" pitchFamily="2" charset="2"/>
              <a:buNone/>
              <a:defRPr sz="3598"/>
            </a:lvl1pPr>
            <a:lvl2pPr marL="0" indent="0">
              <a:buNone/>
              <a:defRPr sz="2000"/>
            </a:lvl2pPr>
            <a:lvl3pPr marL="231686" indent="0">
              <a:buNone/>
              <a:tabLst/>
              <a:defRPr sz="2000"/>
            </a:lvl3pPr>
            <a:lvl4pPr marL="460198" indent="0">
              <a:buNone/>
              <a:defRPr/>
            </a:lvl4pPr>
            <a:lvl5pPr marL="685537"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539349"/>
          </a:xfrm>
        </p:spPr>
        <p:txBody>
          <a:bodyPr wrap="square">
            <a:spAutoFit/>
          </a:bodyPr>
          <a:lstStyle>
            <a:lvl1pPr marL="0" indent="0">
              <a:spcBef>
                <a:spcPts val="1224"/>
              </a:spcBef>
              <a:buClr>
                <a:schemeClr val="tx1"/>
              </a:buClr>
              <a:buFont typeface="Wingdings" pitchFamily="2" charset="2"/>
              <a:buNone/>
              <a:defRPr sz="3598"/>
            </a:lvl1pPr>
            <a:lvl2pPr marL="0" indent="0">
              <a:buNone/>
              <a:defRPr sz="2000"/>
            </a:lvl2pPr>
            <a:lvl3pPr marL="231686" indent="0">
              <a:buNone/>
              <a:tabLst/>
              <a:defRPr sz="2000"/>
            </a:lvl3pPr>
            <a:lvl4pPr marL="460198" indent="0">
              <a:buNone/>
              <a:defRPr/>
            </a:lvl4pPr>
            <a:lvl5pPr marL="685537"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422031" y="6696184"/>
            <a:ext cx="3592417" cy="16447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32380" rtl="0" eaLnBrk="1" fontAlgn="auto" latinLnBrk="0" hangingPunct="1">
              <a:lnSpc>
                <a:spcPct val="100000"/>
              </a:lnSpc>
              <a:spcBef>
                <a:spcPts val="0"/>
              </a:spcBef>
              <a:spcAft>
                <a:spcPts val="0"/>
              </a:spcAft>
              <a:buClrTx/>
              <a:buSzTx/>
              <a:buFontTx/>
              <a:buNone/>
              <a:tabLst/>
              <a:defRPr/>
            </a:pPr>
            <a:r>
              <a:rPr kumimoji="0" lang="en-US" sz="1048" b="0" i="0" u="none" strike="noStrike" kern="1200" cap="none" spc="150"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224254984"/>
      </p:ext>
    </p:extLst>
  </p:cSld>
  <p:clrMapOvr>
    <a:masterClrMapping/>
  </p:clrMapOvr>
  <p:transition>
    <p:fade/>
  </p:transition>
</p:sldLayout>
</file>

<file path=ppt/slideLayouts/slideLayout76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1" y="1212851"/>
            <a:ext cx="5486399" cy="2607035"/>
          </a:xfrm>
        </p:spPr>
        <p:txBody>
          <a:bodyPr wrap="square">
            <a:spAutoFit/>
          </a:bodyPr>
          <a:lstStyle>
            <a:lvl1pPr marL="287227" indent="-287227">
              <a:spcBef>
                <a:spcPts val="1224"/>
              </a:spcBef>
              <a:buClr>
                <a:schemeClr val="tx1"/>
              </a:buClr>
              <a:buFont typeface="Wingdings" panose="05000000000000000000" pitchFamily="2" charset="2"/>
              <a:buChar char="§"/>
              <a:defRPr sz="3598"/>
            </a:lvl1pPr>
            <a:lvl2pPr marL="530962" indent="-233105">
              <a:defRPr sz="2400"/>
            </a:lvl2pPr>
            <a:lvl3pPr marL="699316" indent="-168355">
              <a:tabLst/>
              <a:defRPr sz="2000"/>
            </a:lvl3pPr>
            <a:lvl4pPr marL="880619" indent="-181305">
              <a:defRPr/>
            </a:lvl4pPr>
            <a:lvl5pPr marL="1048973" indent="-168355">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51"/>
            <a:ext cx="5486399" cy="2607035"/>
          </a:xfrm>
        </p:spPr>
        <p:txBody>
          <a:bodyPr wrap="square">
            <a:spAutoFit/>
          </a:bodyPr>
          <a:lstStyle>
            <a:lvl1pPr marL="287227" indent="-287227">
              <a:spcBef>
                <a:spcPts val="1224"/>
              </a:spcBef>
              <a:buClr>
                <a:schemeClr val="tx1"/>
              </a:buClr>
              <a:buFont typeface="Wingdings" panose="05000000000000000000" pitchFamily="2" charset="2"/>
              <a:buChar char="§"/>
              <a:defRPr sz="3598"/>
            </a:lvl1pPr>
            <a:lvl2pPr marL="530962" indent="-233105">
              <a:defRPr sz="2400"/>
            </a:lvl2pPr>
            <a:lvl3pPr marL="699316" indent="-168355">
              <a:tabLst/>
              <a:defRPr sz="2000"/>
            </a:lvl3pPr>
            <a:lvl4pPr marL="880619" indent="-181305">
              <a:defRPr/>
            </a:lvl4pPr>
            <a:lvl5pPr marL="1048973" indent="-168355">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422031" y="6696184"/>
            <a:ext cx="3592417" cy="16447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32380" rtl="0" eaLnBrk="1" fontAlgn="auto" latinLnBrk="0" hangingPunct="1">
              <a:lnSpc>
                <a:spcPct val="100000"/>
              </a:lnSpc>
              <a:spcBef>
                <a:spcPts val="0"/>
              </a:spcBef>
              <a:spcAft>
                <a:spcPts val="0"/>
              </a:spcAft>
              <a:buClrTx/>
              <a:buSzTx/>
              <a:buFontTx/>
              <a:buNone/>
              <a:tabLst/>
              <a:defRPr/>
            </a:pPr>
            <a:r>
              <a:rPr kumimoji="0" lang="en-US" sz="1048" b="0" i="0" u="none" strike="noStrike" kern="1200" cap="none" spc="150"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2488187857"/>
      </p:ext>
    </p:extLst>
  </p:cSld>
  <p:clrMapOvr>
    <a:masterClrMapping/>
  </p:clrMapOvr>
  <p:transition>
    <p:fade/>
  </p:transition>
</p:sldLayout>
</file>

<file path=ppt/slideLayouts/slideLayout76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userDrawn="1"/>
        </p:nvSpPr>
        <p:spPr bwMode="white">
          <a:xfrm>
            <a:off x="4422031" y="6696184"/>
            <a:ext cx="3592417" cy="16447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32380" rtl="0" eaLnBrk="1" fontAlgn="auto" latinLnBrk="0" hangingPunct="1">
              <a:lnSpc>
                <a:spcPct val="100000"/>
              </a:lnSpc>
              <a:spcBef>
                <a:spcPts val="0"/>
              </a:spcBef>
              <a:spcAft>
                <a:spcPts val="0"/>
              </a:spcAft>
              <a:buClrTx/>
              <a:buSzTx/>
              <a:buFontTx/>
              <a:buNone/>
              <a:tabLst/>
              <a:defRPr/>
            </a:pPr>
            <a:r>
              <a:rPr kumimoji="0" lang="en-US" sz="1048" b="0" i="0" u="none" strike="noStrike" kern="1200" cap="none" spc="150"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1504109428"/>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3"/>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04463305"/>
      </p:ext>
    </p:extLst>
  </p:cSld>
  <p:clrMapOvr>
    <a:masterClrMapping/>
  </p:clrMapOvr>
  <p:transition>
    <p:fade/>
  </p:transition>
</p:sldLayout>
</file>

<file path=ppt/slideLayouts/slideLayout770.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82576" y="1211265"/>
            <a:ext cx="11889564" cy="917575"/>
          </a:xfrm>
        </p:spPr>
        <p:txBody>
          <a:bodyPr/>
          <a:lstStyle>
            <a:lvl1pPr>
              <a:defRPr sz="7196" baseline="0"/>
            </a:lvl1pPr>
          </a:lstStyle>
          <a:p>
            <a:r>
              <a:rPr lang="en-US"/>
              <a:t>Click to edit Master title style</a:t>
            </a:r>
            <a:endParaRPr lang="en-US" dirty="0"/>
          </a:p>
        </p:txBody>
      </p:sp>
      <p:sp>
        <p:nvSpPr>
          <p:cNvPr id="3" name="TextBox 7"/>
          <p:cNvSpPr txBox="1"/>
          <p:nvPr userDrawn="1"/>
        </p:nvSpPr>
        <p:spPr bwMode="white">
          <a:xfrm>
            <a:off x="4422031" y="6696184"/>
            <a:ext cx="3592417" cy="16447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32380" rtl="0" eaLnBrk="1" fontAlgn="auto" latinLnBrk="0" hangingPunct="1">
              <a:lnSpc>
                <a:spcPct val="100000"/>
              </a:lnSpc>
              <a:spcBef>
                <a:spcPts val="0"/>
              </a:spcBef>
              <a:spcAft>
                <a:spcPts val="0"/>
              </a:spcAft>
              <a:buClrTx/>
              <a:buSzTx/>
              <a:buFontTx/>
              <a:buNone/>
              <a:tabLst/>
              <a:defRPr/>
            </a:pPr>
            <a:r>
              <a:rPr kumimoji="0" lang="en-US" sz="1048" b="0" i="0" u="none" strike="noStrike" kern="1200" cap="none" spc="150"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417962561"/>
      </p:ext>
    </p:extLst>
  </p:cSld>
  <p:clrMapOvr>
    <a:masterClrMapping/>
  </p:clrMapOvr>
  <p:transition>
    <p:fade/>
  </p:transition>
</p:sldLayout>
</file>

<file path=ppt/slideLayouts/slideLayout771.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113227" y="2125664"/>
            <a:ext cx="8219813" cy="1828800"/>
          </a:xfrm>
        </p:spPr>
        <p:txBody>
          <a:bodyPr/>
          <a:lstStyle>
            <a:lvl1pPr>
              <a:defRPr sz="5998" baseline="0"/>
            </a:lvl1pPr>
          </a:lstStyle>
          <a:p>
            <a:r>
              <a:rPr lang="en-US"/>
              <a:t>Click to edit Master title style</a:t>
            </a:r>
            <a:endParaRPr lang="en-US" dirty="0"/>
          </a:p>
        </p:txBody>
      </p:sp>
      <p:sp>
        <p:nvSpPr>
          <p:cNvPr id="3" name="TextBox 7"/>
          <p:cNvSpPr txBox="1"/>
          <p:nvPr userDrawn="1"/>
        </p:nvSpPr>
        <p:spPr bwMode="white">
          <a:xfrm>
            <a:off x="4422031" y="6696184"/>
            <a:ext cx="3592417" cy="16447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32380" rtl="0" eaLnBrk="1" fontAlgn="auto" latinLnBrk="0" hangingPunct="1">
              <a:lnSpc>
                <a:spcPct val="100000"/>
              </a:lnSpc>
              <a:spcBef>
                <a:spcPts val="0"/>
              </a:spcBef>
              <a:spcAft>
                <a:spcPts val="0"/>
              </a:spcAft>
              <a:buClrTx/>
              <a:buSzTx/>
              <a:buFontTx/>
              <a:buNone/>
              <a:tabLst/>
              <a:defRPr/>
            </a:pPr>
            <a:r>
              <a:rPr kumimoji="0" lang="en-US" sz="1048" b="0" i="0" u="none" strike="noStrike" kern="1200" cap="none" spc="150"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4151339940"/>
      </p:ext>
    </p:extLst>
  </p:cSld>
  <p:clrMapOvr>
    <a:masterClrMapping/>
  </p:clrMapOvr>
  <p:transition>
    <p:fade/>
  </p:transition>
</p:sldLayout>
</file>

<file path=ppt/slideLayouts/slideLayout772.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3227" y="2125664"/>
            <a:ext cx="8219813" cy="1828800"/>
          </a:xfrm>
        </p:spPr>
        <p:txBody>
          <a:bodyPr/>
          <a:lstStyle>
            <a:lvl1pPr>
              <a:defRPr sz="5998" baseline="0"/>
            </a:lvl1pPr>
          </a:lstStyle>
          <a:p>
            <a:r>
              <a:rPr lang="en-US"/>
              <a:t>Click to edit Master title style</a:t>
            </a:r>
            <a:endParaRPr lang="en-US" dirty="0"/>
          </a:p>
        </p:txBody>
      </p:sp>
      <p:sp>
        <p:nvSpPr>
          <p:cNvPr id="3" name="TextBox 7"/>
          <p:cNvSpPr txBox="1"/>
          <p:nvPr userDrawn="1"/>
        </p:nvSpPr>
        <p:spPr bwMode="white">
          <a:xfrm>
            <a:off x="4422031" y="6696184"/>
            <a:ext cx="3592417" cy="16447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32380" rtl="0" eaLnBrk="1" fontAlgn="auto" latinLnBrk="0" hangingPunct="1">
              <a:lnSpc>
                <a:spcPct val="100000"/>
              </a:lnSpc>
              <a:spcBef>
                <a:spcPts val="0"/>
              </a:spcBef>
              <a:spcAft>
                <a:spcPts val="0"/>
              </a:spcAft>
              <a:buClrTx/>
              <a:buSzTx/>
              <a:buFontTx/>
              <a:buNone/>
              <a:tabLst/>
              <a:defRPr/>
            </a:pPr>
            <a:r>
              <a:rPr kumimoji="0" lang="en-US" sz="1048" b="0" i="0" u="none" strike="noStrike" kern="1200" cap="none" spc="150"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2080911206"/>
      </p:ext>
    </p:extLst>
  </p:cSld>
  <p:clrMapOvr>
    <a:masterClrMapping/>
  </p:clrMapOvr>
  <p:transition>
    <p:fade/>
  </p:transition>
</p:sldLayout>
</file>

<file path=ppt/slideLayouts/slideLayout773.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1201808"/>
            <a:ext cx="10058399" cy="917575"/>
          </a:xfrm>
        </p:spPr>
        <p:txBody>
          <a:bodyPr/>
          <a:lstStyle>
            <a:lvl1pPr marL="233274" indent="-233274">
              <a:defRPr sz="5998"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761038" y="5126038"/>
            <a:ext cx="5486400" cy="1071062"/>
          </a:xfrm>
        </p:spPr>
        <p:txBody>
          <a:bodyPr/>
          <a:lstStyle>
            <a:lvl1pPr marL="0" indent="0">
              <a:spcBef>
                <a:spcPts val="0"/>
              </a:spcBef>
              <a:buNone/>
              <a:defRPr sz="3198" baseline="0">
                <a:latin typeface="+mj-lt"/>
              </a:defRPr>
            </a:lvl1pPr>
          </a:lstStyle>
          <a:p>
            <a:pPr lvl="0"/>
            <a:r>
              <a:rPr lang="en-US" dirty="0"/>
              <a:t>Author Name</a:t>
            </a:r>
          </a:p>
          <a:p>
            <a:pPr lvl="0"/>
            <a:r>
              <a:rPr lang="en-US" dirty="0"/>
              <a:t>Title</a:t>
            </a:r>
          </a:p>
        </p:txBody>
      </p:sp>
      <p:sp>
        <p:nvSpPr>
          <p:cNvPr id="5" name="TextBox 7"/>
          <p:cNvSpPr txBox="1"/>
          <p:nvPr userDrawn="1"/>
        </p:nvSpPr>
        <p:spPr bwMode="white">
          <a:xfrm>
            <a:off x="4422030" y="6696184"/>
            <a:ext cx="3592417" cy="16447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32380" rtl="0" eaLnBrk="1" fontAlgn="auto" latinLnBrk="0" hangingPunct="1">
              <a:lnSpc>
                <a:spcPct val="100000"/>
              </a:lnSpc>
              <a:spcBef>
                <a:spcPts val="0"/>
              </a:spcBef>
              <a:spcAft>
                <a:spcPts val="0"/>
              </a:spcAft>
              <a:buClrTx/>
              <a:buSzTx/>
              <a:buFontTx/>
              <a:buNone/>
              <a:tabLst/>
              <a:defRPr/>
            </a:pPr>
            <a:r>
              <a:rPr kumimoji="0" lang="en-US" sz="1048" b="0" i="0" u="none" strike="noStrike" kern="1200" cap="none" spc="150"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1503195535"/>
      </p:ext>
    </p:extLst>
  </p:cSld>
  <p:clrMapOvr>
    <a:masterClrMapping/>
  </p:clrMapOvr>
  <p:transition>
    <p:fade/>
  </p:transition>
</p:sldLayout>
</file>

<file path=ppt/slideLayouts/slideLayout774.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5"/>
            <a:ext cx="10058399" cy="917575"/>
          </a:xfrm>
        </p:spPr>
        <p:txBody>
          <a:bodyPr/>
          <a:lstStyle>
            <a:lvl1pPr marL="282465" indent="-282465">
              <a:tabLst>
                <a:tab pos="282465" algn="l"/>
              </a:tabLst>
              <a:defRPr sz="5998"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spcBef>
                <a:spcPts val="0"/>
              </a:spcBef>
              <a:buNone/>
              <a:defRPr sz="3198" baseline="0">
                <a:latin typeface="+mj-lt"/>
              </a:defRPr>
            </a:lvl1pPr>
          </a:lstStyle>
          <a:p>
            <a:pPr lvl="0"/>
            <a:r>
              <a:rPr lang="en-US" dirty="0"/>
              <a:t>Author’s Name</a:t>
            </a:r>
          </a:p>
          <a:p>
            <a:pPr lvl="0"/>
            <a:r>
              <a:rPr lang="en-US" dirty="0"/>
              <a:t>Title</a:t>
            </a:r>
          </a:p>
        </p:txBody>
      </p:sp>
      <p:sp>
        <p:nvSpPr>
          <p:cNvPr id="5" name="TextBox 7"/>
          <p:cNvSpPr txBox="1"/>
          <p:nvPr userDrawn="1"/>
        </p:nvSpPr>
        <p:spPr bwMode="white">
          <a:xfrm>
            <a:off x="4422030" y="6696184"/>
            <a:ext cx="3592417" cy="16447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32380" rtl="0" eaLnBrk="1" fontAlgn="auto" latinLnBrk="0" hangingPunct="1">
              <a:lnSpc>
                <a:spcPct val="100000"/>
              </a:lnSpc>
              <a:spcBef>
                <a:spcPts val="0"/>
              </a:spcBef>
              <a:spcAft>
                <a:spcPts val="0"/>
              </a:spcAft>
              <a:buClrTx/>
              <a:buSzTx/>
              <a:buFontTx/>
              <a:buNone/>
              <a:tabLst/>
              <a:defRPr/>
            </a:pPr>
            <a:r>
              <a:rPr kumimoji="0" lang="en-US" sz="1048" b="0" i="0" u="none" strike="noStrike" kern="1200" cap="none" spc="150"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3510065400"/>
      </p:ext>
    </p:extLst>
  </p:cSld>
  <p:clrMapOvr>
    <a:masterClrMapping/>
  </p:clrMapOvr>
  <p:transition>
    <p:fade/>
  </p:transition>
</p:sldLayout>
</file>

<file path=ppt/slideLayouts/slideLayout775.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82578" y="2430464"/>
            <a:ext cx="11887200" cy="932563"/>
          </a:xfrm>
        </p:spPr>
        <p:txBody>
          <a:bodyPr/>
          <a:lstStyle>
            <a:lvl1pPr marL="0" indent="0">
              <a:buNone/>
              <a:defRPr sz="5398">
                <a:gradFill>
                  <a:gsLst>
                    <a:gs pos="3333">
                      <a:schemeClr val="tx1"/>
                    </a:gs>
                    <a:gs pos="39000">
                      <a:schemeClr val="tx1"/>
                    </a:gs>
                  </a:gsLst>
                  <a:lin ang="5400000" scaled="0"/>
                </a:gradFill>
              </a:defRPr>
            </a:lvl1pPr>
            <a:lvl2pPr marL="0" indent="0">
              <a:buFontTx/>
              <a:buNone/>
              <a:defRPr sz="2000"/>
            </a:lvl2pPr>
            <a:lvl3pPr marL="228513" indent="0">
              <a:buNone/>
              <a:defRPr/>
            </a:lvl3pPr>
            <a:lvl4pPr marL="457024" indent="0">
              <a:buNone/>
              <a:defRPr/>
            </a:lvl4pPr>
            <a:lvl5pPr marL="685537" indent="0">
              <a:buNone/>
              <a:defRPr/>
            </a:lvl5pPr>
          </a:lstStyle>
          <a:p>
            <a:pPr lvl="0"/>
            <a:r>
              <a:rPr lang="en-US"/>
              <a:t>Click to edit Master text styles</a:t>
            </a:r>
          </a:p>
        </p:txBody>
      </p:sp>
      <p:sp>
        <p:nvSpPr>
          <p:cNvPr id="4" name="Title 1"/>
          <p:cNvSpPr>
            <a:spLocks noGrp="1"/>
          </p:cNvSpPr>
          <p:nvPr>
            <p:ph type="title"/>
          </p:nvPr>
        </p:nvSpPr>
        <p:spPr>
          <a:xfrm>
            <a:off x="282576" y="1211265"/>
            <a:ext cx="11889564" cy="917575"/>
          </a:xfrm>
        </p:spPr>
        <p:txBody>
          <a:bodyPr/>
          <a:lstStyle>
            <a:lvl1pPr>
              <a:defRPr sz="7196"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5" name="TextBox 7"/>
          <p:cNvSpPr txBox="1"/>
          <p:nvPr userDrawn="1"/>
        </p:nvSpPr>
        <p:spPr bwMode="white">
          <a:xfrm>
            <a:off x="4422030" y="6696184"/>
            <a:ext cx="3592417" cy="16447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32380" rtl="0" eaLnBrk="1" fontAlgn="auto" latinLnBrk="0" hangingPunct="1">
              <a:lnSpc>
                <a:spcPct val="100000"/>
              </a:lnSpc>
              <a:spcBef>
                <a:spcPts val="0"/>
              </a:spcBef>
              <a:spcAft>
                <a:spcPts val="0"/>
              </a:spcAft>
              <a:buClrTx/>
              <a:buSzTx/>
              <a:buFontTx/>
              <a:buNone/>
              <a:tabLst/>
              <a:defRPr/>
            </a:pPr>
            <a:r>
              <a:rPr kumimoji="0" lang="en-US" sz="1048" b="0" i="0" u="none" strike="noStrike" kern="1200" cap="none" spc="150"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1997922636"/>
      </p:ext>
    </p:extLst>
  </p:cSld>
  <p:clrMapOvr>
    <a:masterClrMapping/>
  </p:clrMapOvr>
  <p:transition>
    <p:fade/>
  </p:transition>
</p:sldLayout>
</file>

<file path=ppt/slideLayouts/slideLayout776.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1" y="1241426"/>
            <a:ext cx="5486399" cy="1798637"/>
          </a:xfrm>
        </p:spPr>
        <p:txBody>
          <a:bodyPr/>
          <a:lstStyle>
            <a:lvl1pPr>
              <a:defRPr sz="6598"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59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770639820"/>
      </p:ext>
    </p:extLst>
  </p:cSld>
  <p:clrMapOvr>
    <a:masterClrMapping/>
  </p:clrMapOvr>
  <p:transition>
    <p:fade/>
  </p:transition>
</p:sldLayout>
</file>

<file path=ppt/slideLayouts/slideLayout777.xml><?xml version="1.0" encoding="utf-8"?>
<p:sldLayout xmlns:a="http://schemas.openxmlformats.org/drawingml/2006/main" xmlns:r="http://schemas.openxmlformats.org/officeDocument/2006/relationships" xmlns:p="http://schemas.openxmlformats.org/presentationml/2006/main" preserve="1" userDrawn="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675439" y="1241428"/>
            <a:ext cx="5486399" cy="917575"/>
          </a:xfrm>
        </p:spPr>
        <p:txBody>
          <a:bodyPr/>
          <a:lstStyle>
            <a:lvl1pPr>
              <a:defRPr sz="6598"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4" name="Picture Placeholder 4"/>
          <p:cNvSpPr>
            <a:spLocks noGrp="1"/>
          </p:cNvSpPr>
          <p:nvPr>
            <p:ph type="pic" sz="quarter" idx="10"/>
          </p:nvPr>
        </p:nvSpPr>
        <p:spPr bwMode="ltGray">
          <a:xfrm>
            <a:off x="0" y="0"/>
            <a:ext cx="6216650" cy="6988560"/>
          </a:xfrm>
          <a:blipFill>
            <a:blip r:embed="rId2"/>
            <a:stretch>
              <a:fillRect/>
            </a:stretch>
          </a:blipFill>
        </p:spPr>
        <p:txBody>
          <a:bodyPr tIns="548640" anchor="ctr" anchorCtr="0">
            <a:noAutofit/>
          </a:bodyPr>
          <a:lstStyle>
            <a:lvl1pPr marL="0" indent="0" algn="ctr">
              <a:buNone/>
              <a:defRPr sz="1398" b="1">
                <a:gradFill>
                  <a:gsLst>
                    <a:gs pos="13139">
                      <a:srgbClr val="FFFFFF"/>
                    </a:gs>
                    <a:gs pos="38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473261828"/>
      </p:ext>
    </p:extLst>
  </p:cSld>
  <p:clrMapOvr>
    <a:masterClrMapping/>
  </p:clrMapOvr>
  <p:transition>
    <p:fade/>
  </p:transition>
</p:sldLayout>
</file>

<file path=ppt/slideLayouts/slideLayout77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422030" y="6696184"/>
            <a:ext cx="3592417" cy="16447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32380" rtl="0" eaLnBrk="1" fontAlgn="auto" latinLnBrk="0" hangingPunct="1">
              <a:lnSpc>
                <a:spcPct val="100000"/>
              </a:lnSpc>
              <a:spcBef>
                <a:spcPts val="0"/>
              </a:spcBef>
              <a:spcAft>
                <a:spcPts val="0"/>
              </a:spcAft>
              <a:buClrTx/>
              <a:buSzTx/>
              <a:buFontTx/>
              <a:buNone/>
              <a:tabLst/>
              <a:defRPr/>
            </a:pPr>
            <a:r>
              <a:rPr kumimoji="0" lang="en-US" sz="1048" b="0" i="0" u="none" strike="noStrike" kern="1200" cap="none" spc="150"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3356357492"/>
      </p:ext>
    </p:extLst>
  </p:cSld>
  <p:clrMapOvr>
    <a:masterClrMapping/>
  </p:clrMapOvr>
  <p:transition>
    <p:fade/>
  </p:transition>
</p:sldLayout>
</file>

<file path=ppt/slideLayouts/slideLayout779.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2305116413"/>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4"/>
            <a:ext cx="9144000" cy="1181862"/>
          </a:xfrm>
          <a:noFill/>
        </p:spPr>
        <p:txBody>
          <a:bodyPr wrap="square" tIns="91440" bIns="91440" anchor="t" anchorCtr="0">
            <a:spAutoFit/>
          </a:bodyPr>
          <a:lstStyle>
            <a:lvl1pPr>
              <a:defRPr sz="7198" spc="-100" baseline="0">
                <a:gradFill>
                  <a:gsLst>
                    <a:gs pos="24779">
                      <a:srgbClr val="000000"/>
                    </a:gs>
                    <a:gs pos="70000">
                      <a:srgbClr val="000000"/>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3954463"/>
            <a:ext cx="9143999" cy="738664"/>
          </a:xfrm>
          <a:noFill/>
        </p:spPr>
        <p:txBody>
          <a:bodyPr wrap="square" lIns="182880" tIns="146304" rIns="182880" bIns="146304">
            <a:spAutoFit/>
          </a:bodyPr>
          <a:lstStyle>
            <a:lvl1pPr marL="0" indent="0">
              <a:spcBef>
                <a:spcPts val="0"/>
              </a:spcBef>
              <a:buNone/>
              <a:defRPr sz="3199" spc="0" baseline="0">
                <a:gradFill>
                  <a:gsLst>
                    <a:gs pos="24779">
                      <a:srgbClr val="000000"/>
                    </a:gs>
                    <a:gs pos="70000">
                      <a:srgbClr val="000000"/>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5804981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8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422030" y="6696184"/>
            <a:ext cx="3592417" cy="16447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32380" rtl="0" eaLnBrk="1" fontAlgn="auto" latinLnBrk="0" hangingPunct="1">
              <a:lnSpc>
                <a:spcPct val="100000"/>
              </a:lnSpc>
              <a:spcBef>
                <a:spcPts val="0"/>
              </a:spcBef>
              <a:spcAft>
                <a:spcPts val="0"/>
              </a:spcAft>
              <a:buClrTx/>
              <a:buSzTx/>
              <a:buFontTx/>
              <a:buNone/>
              <a:tabLst/>
              <a:defRPr/>
            </a:pPr>
            <a:r>
              <a:rPr kumimoji="0" lang="en-US" sz="1048" b="0" i="0" u="none" strike="noStrike" kern="1200" cap="none" spc="150" normalizeH="0" baseline="0" noProof="0" dirty="0">
                <a:ln>
                  <a:noFill/>
                </a:ln>
                <a:gradFill>
                  <a:gsLst>
                    <a:gs pos="0">
                      <a:srgbClr val="505050">
                        <a:alpha val="50000"/>
                      </a:srgbClr>
                    </a:gs>
                    <a:gs pos="86000">
                      <a:srgbClr val="505050">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31562432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81.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5" tIns="46625" rIns="46625" bIns="46625"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74638" y="1216154"/>
            <a:ext cx="11887199" cy="2131353"/>
          </a:xfrm>
        </p:spPr>
        <p:txBody>
          <a:bodyPr/>
          <a:lstStyle>
            <a:lvl1pPr marL="0" indent="0">
              <a:buNone/>
              <a:defRPr sz="3298">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2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38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24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59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88029757"/>
      </p:ext>
    </p:extLst>
  </p:cSld>
  <p:clrMapOvr>
    <a:masterClrMapping/>
  </p:clrMapOvr>
  <p:transition>
    <p:fade/>
  </p:transition>
</p:sldLayout>
</file>

<file path=ppt/slideLayouts/slideLayout78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40" y="1212852"/>
            <a:ext cx="11887200" cy="2443746"/>
          </a:xfrm>
          <a:prstGeom prst="rect">
            <a:avLst/>
          </a:prstGeom>
        </p:spPr>
        <p:txBody>
          <a:bodyPr/>
          <a:lstStyle>
            <a:lvl1pPr marL="290401" indent="-290401">
              <a:buClr>
                <a:schemeClr val="tx1"/>
              </a:buClr>
              <a:buSzPct val="90000"/>
              <a:buFont typeface="Wingdings" panose="05000000000000000000" pitchFamily="2" charset="2"/>
              <a:buChar char="§"/>
              <a:defRPr sz="359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281" indent="-280881">
              <a:buClr>
                <a:schemeClr val="tx1"/>
              </a:buClr>
              <a:buSzPct val="90000"/>
              <a:buFont typeface="Wingdings" panose="05000000000000000000" pitchFamily="2" charset="2"/>
              <a:buChar char="§"/>
              <a:defRPr sz="3198">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682" indent="-290401">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195" indent="-228513">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706" indent="-228513">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3" y="6363076"/>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98"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63289949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83.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7" name="Rectangle 6"/>
          <p:cNvSpPr/>
          <p:nvPr userDrawn="1"/>
        </p:nvSpPr>
        <p:spPr>
          <a:xfrm>
            <a:off x="0" y="6321789"/>
            <a:ext cx="12436475" cy="694595"/>
          </a:xfrm>
          <a:prstGeom prst="rect">
            <a:avLst/>
          </a:prstGeom>
          <a:solidFill>
            <a:srgbClr val="00B294"/>
          </a:solidFill>
          <a:ln w="38100">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lIns="46616" rIns="46616" rtlCol="0" anchor="t"/>
          <a:lstStyle/>
          <a:p>
            <a:pPr marL="0" marR="0" lvl="0" indent="0" algn="l" defTabSz="466120" rtl="0" eaLnBrk="1" fontAlgn="auto" latinLnBrk="0" hangingPunct="1">
              <a:lnSpc>
                <a:spcPct val="100000"/>
              </a:lnSpc>
              <a:spcBef>
                <a:spcPts val="0"/>
              </a:spcBef>
              <a:spcAft>
                <a:spcPts val="0"/>
              </a:spcAft>
              <a:buClrTx/>
              <a:buSzTx/>
              <a:buFontTx/>
              <a:buNone/>
              <a:tabLst/>
              <a:defRPr/>
            </a:pPr>
            <a:endParaRPr kumimoji="0" lang="en-US" sz="612" b="1" i="0" u="none" strike="noStrike" kern="1200" cap="none" spc="0" normalizeH="0" baseline="0" noProof="0">
              <a:ln>
                <a:noFill/>
              </a:ln>
              <a:solidFill>
                <a:prstClr val="black"/>
              </a:solidFill>
              <a:effectLst/>
              <a:uLnTx/>
              <a:uFillTx/>
              <a:latin typeface="Segoe UI"/>
              <a:ea typeface="+mn-ea"/>
              <a:cs typeface="Segoe UI" panose="020B0502040204020203" pitchFamily="34" charset="0"/>
            </a:endParaRPr>
          </a:p>
        </p:txBody>
      </p:sp>
      <p:sp>
        <p:nvSpPr>
          <p:cNvPr id="2" name="Title 1"/>
          <p:cNvSpPr>
            <a:spLocks noGrp="1"/>
          </p:cNvSpPr>
          <p:nvPr>
            <p:ph type="title"/>
          </p:nvPr>
        </p:nvSpPr>
        <p:spPr>
          <a:xfrm>
            <a:off x="848530" y="1743777"/>
            <a:ext cx="10726460" cy="2909528"/>
          </a:xfrm>
        </p:spPr>
        <p:txBody>
          <a:bodyPr anchor="b"/>
          <a:lstStyle>
            <a:lvl1pPr>
              <a:defRPr sz="6115">
                <a:solidFill>
                  <a:srgbClr val="00A99D"/>
                </a:solidFill>
                <a:latin typeface="Segoe UI Light" panose="020B0502040204020203" pitchFamily="34" charset="0"/>
                <a:cs typeface="Segoe UI Light" panose="020B0502040204020203" pitchFamily="34" charset="0"/>
              </a:defRPr>
            </a:lvl1pPr>
          </a:lstStyle>
          <a:p>
            <a:r>
              <a:rPr lang="en-US" dirty="0"/>
              <a:t>Click to edit Master title style</a:t>
            </a:r>
          </a:p>
        </p:txBody>
      </p:sp>
      <p:sp>
        <p:nvSpPr>
          <p:cNvPr id="3" name="Text Placeholder 2"/>
          <p:cNvSpPr>
            <a:spLocks noGrp="1"/>
          </p:cNvSpPr>
          <p:nvPr>
            <p:ph type="body" idx="1"/>
          </p:nvPr>
        </p:nvSpPr>
        <p:spPr>
          <a:xfrm>
            <a:off x="848530" y="4680829"/>
            <a:ext cx="10726460" cy="527358"/>
          </a:xfrm>
        </p:spPr>
        <p:txBody>
          <a:bodyPr/>
          <a:lstStyle>
            <a:lvl1pPr marL="0" indent="0">
              <a:buNone/>
              <a:defRPr sz="2448">
                <a:solidFill>
                  <a:schemeClr val="tx1">
                    <a:tint val="75000"/>
                  </a:schemeClr>
                </a:solidFill>
                <a:latin typeface="Segoe UI" panose="020B0502040204020203" pitchFamily="34" charset="0"/>
                <a:cs typeface="Segoe UI" panose="020B0502040204020203" pitchFamily="34" charset="0"/>
              </a:defRPr>
            </a:lvl1pPr>
            <a:lvl2pPr marL="466120" indent="0">
              <a:buNone/>
              <a:defRPr sz="2040">
                <a:solidFill>
                  <a:schemeClr val="tx1">
                    <a:tint val="75000"/>
                  </a:schemeClr>
                </a:solidFill>
              </a:defRPr>
            </a:lvl2pPr>
            <a:lvl3pPr marL="932239" indent="0">
              <a:buNone/>
              <a:defRPr sz="1836">
                <a:solidFill>
                  <a:schemeClr val="tx1">
                    <a:tint val="75000"/>
                  </a:schemeClr>
                </a:solidFill>
              </a:defRPr>
            </a:lvl3pPr>
            <a:lvl4pPr marL="1398358" indent="0">
              <a:buNone/>
              <a:defRPr sz="1632">
                <a:solidFill>
                  <a:schemeClr val="tx1">
                    <a:tint val="75000"/>
                  </a:schemeClr>
                </a:solidFill>
              </a:defRPr>
            </a:lvl4pPr>
            <a:lvl5pPr marL="1864477" indent="0">
              <a:buNone/>
              <a:defRPr sz="1632">
                <a:solidFill>
                  <a:schemeClr val="tx1">
                    <a:tint val="75000"/>
                  </a:schemeClr>
                </a:solidFill>
              </a:defRPr>
            </a:lvl5pPr>
            <a:lvl6pPr marL="2330596" indent="0">
              <a:buNone/>
              <a:defRPr sz="1632">
                <a:solidFill>
                  <a:schemeClr val="tx1">
                    <a:tint val="75000"/>
                  </a:schemeClr>
                </a:solidFill>
              </a:defRPr>
            </a:lvl6pPr>
            <a:lvl7pPr marL="2796716" indent="0">
              <a:buNone/>
              <a:defRPr sz="1632">
                <a:solidFill>
                  <a:schemeClr val="tx1">
                    <a:tint val="75000"/>
                  </a:schemeClr>
                </a:solidFill>
              </a:defRPr>
            </a:lvl7pPr>
            <a:lvl8pPr marL="3262835" indent="0">
              <a:buNone/>
              <a:defRPr sz="1632">
                <a:solidFill>
                  <a:schemeClr val="tx1">
                    <a:tint val="75000"/>
                  </a:schemeClr>
                </a:solidFill>
              </a:defRPr>
            </a:lvl8pPr>
            <a:lvl9pPr marL="3728953" indent="0">
              <a:buNone/>
              <a:defRPr sz="1632">
                <a:solidFill>
                  <a:schemeClr val="tx1">
                    <a:tint val="75000"/>
                  </a:schemeClr>
                </a:solidFill>
              </a:defRPr>
            </a:lvl9pPr>
          </a:lstStyle>
          <a:p>
            <a:pPr lvl="0"/>
            <a:r>
              <a:rPr lang="en-US" dirty="0"/>
              <a:t>Click to edit Master text styles</a:t>
            </a:r>
          </a:p>
        </p:txBody>
      </p:sp>
      <p:sp>
        <p:nvSpPr>
          <p:cNvPr id="9" name="Date Placeholder 3"/>
          <p:cNvSpPr>
            <a:spLocks noGrp="1"/>
          </p:cNvSpPr>
          <p:nvPr>
            <p:ph type="dt" sz="half" idx="10"/>
          </p:nvPr>
        </p:nvSpPr>
        <p:spPr>
          <a:xfrm>
            <a:off x="2898372" y="6482890"/>
            <a:ext cx="1813385" cy="372394"/>
          </a:xfrm>
          <a:prstGeom prst="rect">
            <a:avLst/>
          </a:prstGeom>
        </p:spPr>
        <p:txBody>
          <a:bodyPr/>
          <a:lstStyle>
            <a:lvl1pPr>
              <a:defRPr>
                <a:solidFill>
                  <a:schemeClr val="bg2">
                    <a:lumMod val="25000"/>
                  </a:schemeClr>
                </a:solidFill>
              </a:defRPr>
            </a:lvl1pPr>
          </a:lstStyle>
          <a:p>
            <a:pPr defTabSz="932384">
              <a:defRPr/>
            </a:pPr>
            <a:endParaRPr lang="en-US">
              <a:solidFill>
                <a:srgbClr val="E7E6E6">
                  <a:lumMod val="25000"/>
                </a:srgbClr>
              </a:solidFill>
            </a:endParaRPr>
          </a:p>
        </p:txBody>
      </p:sp>
      <p:sp>
        <p:nvSpPr>
          <p:cNvPr id="10" name="Footer Placeholder 4"/>
          <p:cNvSpPr>
            <a:spLocks noGrp="1"/>
          </p:cNvSpPr>
          <p:nvPr>
            <p:ph type="ftr" sz="quarter" idx="11"/>
          </p:nvPr>
        </p:nvSpPr>
        <p:spPr>
          <a:xfrm>
            <a:off x="4894459" y="6482891"/>
            <a:ext cx="3422435" cy="372394"/>
          </a:xfrm>
          <a:prstGeom prst="rect">
            <a:avLst/>
          </a:prstGeom>
        </p:spPr>
        <p:txBody>
          <a:bodyPr/>
          <a:lstStyle>
            <a:lvl1pPr>
              <a:defRPr>
                <a:solidFill>
                  <a:schemeClr val="bg2">
                    <a:lumMod val="25000"/>
                  </a:schemeClr>
                </a:solidFill>
              </a:defRPr>
            </a:lvl1pPr>
          </a:lstStyle>
          <a:p>
            <a:pPr defTabSz="932384">
              <a:defRPr/>
            </a:pPr>
            <a:endParaRPr lang="en-US" dirty="0">
              <a:solidFill>
                <a:srgbClr val="E7E6E6">
                  <a:lumMod val="25000"/>
                </a:srgbClr>
              </a:solidFill>
            </a:endParaRPr>
          </a:p>
        </p:txBody>
      </p:sp>
      <p:sp>
        <p:nvSpPr>
          <p:cNvPr id="11" name="Slide Number Placeholder 5"/>
          <p:cNvSpPr>
            <a:spLocks noGrp="1"/>
          </p:cNvSpPr>
          <p:nvPr>
            <p:ph type="sldNum" sz="quarter" idx="12"/>
          </p:nvPr>
        </p:nvSpPr>
        <p:spPr>
          <a:xfrm>
            <a:off x="8783260" y="6482891"/>
            <a:ext cx="2798207" cy="372394"/>
          </a:xfrm>
          <a:prstGeom prst="rect">
            <a:avLst/>
          </a:prstGeom>
        </p:spPr>
        <p:txBody>
          <a:bodyPr/>
          <a:lstStyle>
            <a:lvl1pPr>
              <a:defRPr>
                <a:solidFill>
                  <a:schemeClr val="bg2">
                    <a:lumMod val="25000"/>
                  </a:schemeClr>
                </a:solidFill>
              </a:defRPr>
            </a:lvl1pPr>
          </a:lstStyle>
          <a:p>
            <a:pPr defTabSz="932384">
              <a:defRPr/>
            </a:pPr>
            <a:fld id="{18CF0EA7-EBC7-40BD-BAED-EC1D14ABD54F}" type="slidenum">
              <a:rPr lang="en-US" smtClean="0">
                <a:solidFill>
                  <a:srgbClr val="E7E6E6">
                    <a:lumMod val="25000"/>
                  </a:srgbClr>
                </a:solidFill>
              </a:rPr>
              <a:pPr defTabSz="932384">
                <a:defRPr/>
              </a:pPr>
              <a:t>‹#›</a:t>
            </a:fld>
            <a:endParaRPr lang="en-US">
              <a:solidFill>
                <a:srgbClr val="E7E6E6">
                  <a:lumMod val="25000"/>
                </a:srgbClr>
              </a:solidFill>
            </a:endParaRPr>
          </a:p>
        </p:txBody>
      </p:sp>
      <p:pic>
        <p:nvPicPr>
          <p:cNvPr id="13" name="Picture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55610" y="3"/>
            <a:ext cx="1651719" cy="607488"/>
          </a:xfrm>
          <a:prstGeom prst="rect">
            <a:avLst/>
          </a:prstGeom>
        </p:spPr>
      </p:pic>
      <p:pic>
        <p:nvPicPr>
          <p:cNvPr id="12" name="Picture 11"/>
          <p:cNvPicPr>
            <a:picLocks noChangeAspect="1"/>
          </p:cNvPicPr>
          <p:nvPr userDrawn="1"/>
        </p:nvPicPr>
        <p:blipFill>
          <a:blip r:embed="rId3"/>
          <a:stretch>
            <a:fillRect/>
          </a:stretch>
        </p:blipFill>
        <p:spPr>
          <a:xfrm>
            <a:off x="168277" y="5601003"/>
            <a:ext cx="2379918" cy="1254278"/>
          </a:xfrm>
          <a:prstGeom prst="rect">
            <a:avLst/>
          </a:prstGeom>
        </p:spPr>
      </p:pic>
    </p:spTree>
    <p:extLst>
      <p:ext uri="{BB962C8B-B14F-4D97-AF65-F5344CB8AC3E}">
        <p14:creationId xmlns:p14="http://schemas.microsoft.com/office/powerpoint/2010/main" val="2483551875"/>
      </p:ext>
    </p:extLst>
  </p:cSld>
  <p:clrMapOvr>
    <a:masterClrMapping/>
  </p:clrMapOvr>
</p:sldLayout>
</file>

<file path=ppt/slideLayouts/slideLayout784.xml><?xml version="1.0" encoding="utf-8"?>
<p:sldLayout xmlns:a="http://schemas.openxmlformats.org/drawingml/2006/main" xmlns:r="http://schemas.openxmlformats.org/officeDocument/2006/relationships" xmlns:p="http://schemas.openxmlformats.org/presentationml/2006/main" preserve="1" userDrawn="1">
  <p:cSld name="Walkin (event nam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white">
          <a:xfrm>
            <a:off x="468308" y="479425"/>
            <a:ext cx="1448129" cy="310896"/>
            <a:chOff x="457200" y="1643393"/>
            <a:chExt cx="4492753" cy="964540"/>
          </a:xfrm>
        </p:grpSpPr>
        <p:pic>
          <p:nvPicPr>
            <p:cNvPr id="6" name="Picture 5"/>
            <p:cNvPicPr>
              <a:picLocks noChangeAspect="1"/>
            </p:cNvPicPr>
            <p:nvPr/>
          </p:nvPicPr>
          <p:blipFill>
            <a:blip r:embed="rId3"/>
            <a:stretch>
              <a:fillRect/>
            </a:stretch>
          </p:blipFill>
          <p:spPr bwMode="white">
            <a:xfrm>
              <a:off x="457200" y="1643393"/>
              <a:ext cx="964540" cy="964540"/>
            </a:xfrm>
            <a:prstGeom prst="rect">
              <a:avLst/>
            </a:prstGeom>
          </p:spPr>
        </p:pic>
        <p:sp>
          <p:nvSpPr>
            <p:cNvPr id="8" name="Freeform 12"/>
            <p:cNvSpPr>
              <a:spLocks noEditPoints="1"/>
            </p:cNvSpPr>
            <p:nvPr/>
          </p:nvSpPr>
          <p:spPr bwMode="white">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pic>
        <p:nvPicPr>
          <p:cNvPr id="9" name="Picture 8"/>
          <p:cNvPicPr>
            <a:picLocks noChangeAspect="1"/>
          </p:cNvPicPr>
          <p:nvPr userDrawn="1"/>
        </p:nvPicPr>
        <p:blipFill>
          <a:blip r:embed="rId4"/>
          <a:stretch>
            <a:fillRect/>
          </a:stretch>
        </p:blipFill>
        <p:spPr>
          <a:xfrm>
            <a:off x="5004630" y="493939"/>
            <a:ext cx="6959571" cy="1325880"/>
          </a:xfrm>
          <a:prstGeom prst="rect">
            <a:avLst/>
          </a:prstGeom>
        </p:spPr>
      </p:pic>
    </p:spTree>
    <p:extLst>
      <p:ext uri="{BB962C8B-B14F-4D97-AF65-F5344CB8AC3E}">
        <p14:creationId xmlns:p14="http://schemas.microsoft.com/office/powerpoint/2010/main" val="1706500060"/>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785.xml><?xml version="1.0" encoding="utf-8"?>
<p:sldLayout xmlns:a="http://schemas.openxmlformats.org/drawingml/2006/main" xmlns:r="http://schemas.openxmlformats.org/officeDocument/2006/relationships" xmlns:p="http://schemas.openxmlformats.org/presentationml/2006/main" preserve="1" userDrawn="1">
  <p:cSld name="Title Slide - ANIMATED">
    <p:bg>
      <p:bgPr>
        <a:solidFill>
          <a:schemeClr val="bg2"/>
        </a:solidFill>
        <a:effectLst/>
      </p:bgPr>
    </p:bg>
    <p:spTree>
      <p:nvGrpSpPr>
        <p:cNvPr id="1" name=""/>
        <p:cNvGrpSpPr/>
        <p:nvPr/>
      </p:nvGrpSpPr>
      <p:grpSpPr>
        <a:xfrm>
          <a:off x="0" y="0"/>
          <a:ext cx="0" cy="0"/>
          <a:chOff x="0" y="0"/>
          <a:chExt cx="0" cy="0"/>
        </a:xfrm>
      </p:grpSpPr>
      <p:sp>
        <p:nvSpPr>
          <p:cNvPr id="19" name="Rectangle 5"/>
          <p:cNvSpPr>
            <a:spLocks noChangeArrowheads="1"/>
          </p:cNvSpPr>
          <p:nvPr userDrawn="1"/>
        </p:nvSpPr>
        <p:spPr bwMode="auto">
          <a:xfrm>
            <a:off x="3175" y="4395788"/>
            <a:ext cx="12433300" cy="2601913"/>
          </a:xfrm>
          <a:prstGeom prst="rect">
            <a:avLst/>
          </a:prstGeom>
          <a:solidFill>
            <a:srgbClr val="4DA0E2"/>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latin typeface="Segoe UI"/>
            </a:endParaRPr>
          </a:p>
        </p:txBody>
      </p:sp>
      <p:sp>
        <p:nvSpPr>
          <p:cNvPr id="20" name="Rectangle 7"/>
          <p:cNvSpPr>
            <a:spLocks noChangeArrowheads="1"/>
          </p:cNvSpPr>
          <p:nvPr userDrawn="1"/>
        </p:nvSpPr>
        <p:spPr bwMode="auto">
          <a:xfrm>
            <a:off x="0" y="5843588"/>
            <a:ext cx="12433301" cy="1154113"/>
          </a:xfrm>
          <a:prstGeom prst="rect">
            <a:avLst/>
          </a:prstGeom>
          <a:solidFill>
            <a:srgbClr val="00188F"/>
          </a:solidFill>
          <a:ln>
            <a:noFill/>
          </a:ln>
          <a:extLst/>
        </p:spPr>
        <p:txBody>
          <a:bodyPr vert="horz" wrap="square" lIns="91440" tIns="45720" rIns="91440" bIns="45720" numCol="1" anchor="t" anchorCtr="0" compatLnSpc="1">
            <a:prstTxWarp prst="textNoShape">
              <a:avLst/>
            </a:prstTxWarp>
          </a:bodyPr>
          <a:lstStyle/>
          <a:p>
            <a:endParaRPr lang="en-US">
              <a:solidFill>
                <a:srgbClr val="FFFFFF"/>
              </a:solidFill>
              <a:latin typeface="Segoe UI"/>
            </a:endParaRPr>
          </a:p>
        </p:txBody>
      </p:sp>
      <p:sp>
        <p:nvSpPr>
          <p:cNvPr id="21" name="Rectangle 8"/>
          <p:cNvSpPr>
            <a:spLocks noChangeArrowheads="1"/>
          </p:cNvSpPr>
          <p:nvPr userDrawn="1"/>
        </p:nvSpPr>
        <p:spPr bwMode="auto">
          <a:xfrm>
            <a:off x="3175" y="3409950"/>
            <a:ext cx="12430127" cy="282575"/>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latin typeface="Segoe UI"/>
            </a:endParaRPr>
          </a:p>
        </p:txBody>
      </p:sp>
      <p:sp>
        <p:nvSpPr>
          <p:cNvPr id="22" name="Rectangle 21"/>
          <p:cNvSpPr/>
          <p:nvPr userDrawn="1"/>
        </p:nvSpPr>
        <p:spPr bwMode="white">
          <a:xfrm>
            <a:off x="0" y="-318"/>
            <a:ext cx="12435840" cy="6995160"/>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Rectangle 6"/>
          <p:cNvSpPr>
            <a:spLocks noChangeArrowheads="1"/>
          </p:cNvSpPr>
          <p:nvPr userDrawn="1"/>
        </p:nvSpPr>
        <p:spPr bwMode="auto">
          <a:xfrm>
            <a:off x="3175" y="4395788"/>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latin typeface="Segoe UI"/>
            </a:endParaRPr>
          </a:p>
        </p:txBody>
      </p:sp>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11"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
        <p:nvSpPr>
          <p:cNvPr id="12" name="Text Placeholder 16"/>
          <p:cNvSpPr>
            <a:spLocks noGrp="1"/>
          </p:cNvSpPr>
          <p:nvPr>
            <p:ph type="body" sz="quarter" idx="13" hasCustomPrompt="1"/>
          </p:nvPr>
        </p:nvSpPr>
        <p:spPr>
          <a:xfrm>
            <a:off x="8506905" y="294304"/>
            <a:ext cx="3657600"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a:t>
            </a:r>
          </a:p>
        </p:txBody>
      </p:sp>
      <p:sp>
        <p:nvSpPr>
          <p:cNvPr id="13" name="Text Placeholder 16"/>
          <p:cNvSpPr>
            <a:spLocks noGrp="1"/>
          </p:cNvSpPr>
          <p:nvPr>
            <p:ph type="body" sz="quarter" idx="14" hasCustomPrompt="1"/>
          </p:nvPr>
        </p:nvSpPr>
        <p:spPr>
          <a:xfrm>
            <a:off x="274703" y="6122305"/>
            <a:ext cx="3657600" cy="572464"/>
          </a:xfrm>
        </p:spPr>
        <p:txBody>
          <a:bodyPr lIns="182880" tIns="146304" rIns="182880" bIns="146304" anchor="b"/>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Yammer hashtag</a:t>
            </a:r>
          </a:p>
        </p:txBody>
      </p:sp>
    </p:spTree>
    <p:extLst>
      <p:ext uri="{BB962C8B-B14F-4D97-AF65-F5344CB8AC3E}">
        <p14:creationId xmlns:p14="http://schemas.microsoft.com/office/powerpoint/2010/main" val="34259035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2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9"/>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2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22"/>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4.96142E-6 L -4.34261E-6 4.9614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2.42851E-6 L -3.02783E-6 2.42851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950"/>
                                        <p:tgtEl>
                                          <p:spTgt spid="7"/>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7"/>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7"/>
                                        </p:tgtEl>
                                      </p:cBhvr>
                                      <p:by x="95000" y="95000"/>
                                    </p:animScale>
                                  </p:childTnLst>
                                </p:cTn>
                              </p:par>
                              <p:par>
                                <p:cTn id="34" presetID="10" presetClass="entr" presetSubtype="0" fill="hold" grpId="0" nodeType="withEffect">
                                  <p:stCondLst>
                                    <p:cond delay="1000"/>
                                  </p:stCondLst>
                                  <p:childTnLst>
                                    <p:set>
                                      <p:cBhvr>
                                        <p:cTn id="35" dur="1" fill="hold">
                                          <p:stCondLst>
                                            <p:cond delay="0"/>
                                          </p:stCondLst>
                                        </p:cTn>
                                        <p:tgtEl>
                                          <p:spTgt spid="11"/>
                                        </p:tgtEl>
                                        <p:attrNameLst>
                                          <p:attrName>style.visibility</p:attrName>
                                        </p:attrNameLst>
                                      </p:cBhvr>
                                      <p:to>
                                        <p:strVal val="visible"/>
                                      </p:to>
                                    </p:set>
                                    <p:animEffect transition="in" filter="fade">
                                      <p:cBhvr>
                                        <p:cTn id="36" dur="950"/>
                                        <p:tgtEl>
                                          <p:spTgt spid="11"/>
                                        </p:tgtEl>
                                      </p:cBhvr>
                                    </p:animEffect>
                                  </p:childTnLst>
                                </p:cTn>
                              </p:par>
                              <p:par>
                                <p:cTn id="37" presetID="63" presetClass="path" presetSubtype="0" decel="100000" fill="hold" grpId="1" nodeType="withEffect">
                                  <p:stCondLst>
                                    <p:cond delay="1000"/>
                                  </p:stCondLst>
                                  <p:childTnLst>
                                    <p:animMotion origin="layout" path="M -0.01455 -1.34362E-6 L -3.90605E-7 -1.34362E-6 " pathEditMode="relative" rAng="0" ptsTypes="AA">
                                      <p:cBhvr>
                                        <p:cTn id="38" dur="950" fill="hold"/>
                                        <p:tgtEl>
                                          <p:spTgt spid="11"/>
                                        </p:tgtEl>
                                        <p:attrNameLst>
                                          <p:attrName>ppt_x</p:attrName>
                                          <p:attrName>ppt_y</p:attrName>
                                        </p:attrNameLst>
                                      </p:cBhvr>
                                      <p:rCtr x="728" y="0"/>
                                    </p:animMotion>
                                  </p:childTnLst>
                                </p:cTn>
                              </p:par>
                              <p:par>
                                <p:cTn id="39" presetID="6" presetClass="emph" presetSubtype="0" accel="100000" autoRev="1" fill="hold" grpId="2" nodeType="withEffect">
                                  <p:stCondLst>
                                    <p:cond delay="300"/>
                                  </p:stCondLst>
                                  <p:childTnLst>
                                    <p:animScale>
                                      <p:cBhvr>
                                        <p:cTn id="40" dur="500" fill="hold"/>
                                        <p:tgtEl>
                                          <p:spTgt spid="11"/>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950"/>
                                        <p:tgtEl>
                                          <p:spTgt spid="12"/>
                                        </p:tgtEl>
                                      </p:cBhvr>
                                    </p:animEffect>
                                  </p:childTnLst>
                                </p:cTn>
                              </p:par>
                              <p:par>
                                <p:cTn id="44" presetID="63" presetClass="path" presetSubtype="0" decel="100000" fill="hold" grpId="1" nodeType="withEffect">
                                  <p:stCondLst>
                                    <p:cond delay="700"/>
                                  </p:stCondLst>
                                  <p:childTnLst>
                                    <p:animMotion origin="layout" path="M -0.01455 2.13345E-6 L 1.62369E-6 2.13345E-6 " pathEditMode="relative" rAng="0" ptsTypes="AA">
                                      <p:cBhvr>
                                        <p:cTn id="45" dur="950" fill="hold"/>
                                        <p:tgtEl>
                                          <p:spTgt spid="12"/>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2"/>
                                        </p:tgtEl>
                                      </p:cBhvr>
                                      <p:by x="95000" y="95000"/>
                                    </p:animScale>
                                  </p:childTnLst>
                                </p:cTn>
                              </p:par>
                              <p:par>
                                <p:cTn id="48" presetID="10" presetClass="entr" presetSubtype="0" fill="hold" grpId="0" nodeType="withEffect">
                                  <p:stCondLst>
                                    <p:cond delay="700"/>
                                  </p:stCondLst>
                                  <p:childTnLst>
                                    <p:set>
                                      <p:cBhvr>
                                        <p:cTn id="49" dur="1" fill="hold">
                                          <p:stCondLst>
                                            <p:cond delay="0"/>
                                          </p:stCondLst>
                                        </p:cTn>
                                        <p:tgtEl>
                                          <p:spTgt spid="13"/>
                                        </p:tgtEl>
                                        <p:attrNameLst>
                                          <p:attrName>style.visibility</p:attrName>
                                        </p:attrNameLst>
                                      </p:cBhvr>
                                      <p:to>
                                        <p:strVal val="visible"/>
                                      </p:to>
                                    </p:set>
                                    <p:animEffect transition="in" filter="fade">
                                      <p:cBhvr>
                                        <p:cTn id="50" dur="950"/>
                                        <p:tgtEl>
                                          <p:spTgt spid="13"/>
                                        </p:tgtEl>
                                      </p:cBhvr>
                                    </p:animEffect>
                                  </p:childTnLst>
                                </p:cTn>
                              </p:par>
                              <p:par>
                                <p:cTn id="51" presetID="63" presetClass="path" presetSubtype="0" decel="100000" fill="hold" grpId="1" nodeType="withEffect">
                                  <p:stCondLst>
                                    <p:cond delay="700"/>
                                  </p:stCondLst>
                                  <p:childTnLst>
                                    <p:animMotion origin="layout" path="M -0.01455 -2.09714E-6 L -4.54174E-6 -2.09714E-6 " pathEditMode="relative" rAng="0" ptsTypes="AA">
                                      <p:cBhvr>
                                        <p:cTn id="52" dur="950" fill="hold"/>
                                        <p:tgtEl>
                                          <p:spTgt spid="13"/>
                                        </p:tgtEl>
                                        <p:attrNameLst>
                                          <p:attrName>ppt_x</p:attrName>
                                          <p:attrName>ppt_y</p:attrName>
                                        </p:attrNameLst>
                                      </p:cBhvr>
                                      <p:rCtr x="728" y="0"/>
                                    </p:animMotion>
                                  </p:childTnLst>
                                </p:cTn>
                              </p:par>
                              <p:par>
                                <p:cTn id="53" presetID="6" presetClass="emph" presetSubtype="0" accel="100000" autoRev="1" fill="hold" grpId="2" nodeType="withEffect">
                                  <p:stCondLst>
                                    <p:cond delay="0"/>
                                  </p:stCondLst>
                                  <p:childTnLst>
                                    <p:animScale>
                                      <p:cBhvr>
                                        <p:cTn id="54" dur="500" fill="hold"/>
                                        <p:tgtEl>
                                          <p:spTgt spid="13"/>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9" grpId="0"/>
      <p:bldP spid="9" grpId="1"/>
      <p:bldP spid="9" grpId="2"/>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bldP spid="5" grpId="2"/>
      <p:bldP spid="11" grpId="0"/>
      <p:bldP spid="11" grpId="1"/>
      <p:bldP spid="11" grpId="2"/>
      <p:bldP spid="12" grpId="0">
        <p:tmplLst>
          <p:tmpl>
            <p:tnLst>
              <p:par>
                <p:cTn presetID="10" presetClass="entr" presetSubtype="0" fill="hold" nodeType="withEffect">
                  <p:stCondLst>
                    <p:cond delay="700"/>
                  </p:stCondLst>
                  <p:childTnLst>
                    <p:set>
                      <p:cBhvr>
                        <p:cTn dur="1" fill="hold">
                          <p:stCondLst>
                            <p:cond delay="0"/>
                          </p:stCondLst>
                        </p:cTn>
                        <p:tgtEl>
                          <p:spTgt spid="12"/>
                        </p:tgtEl>
                        <p:attrNameLst>
                          <p:attrName>style.visibility</p:attrName>
                        </p:attrNameLst>
                      </p:cBhvr>
                      <p:to>
                        <p:strVal val="visible"/>
                      </p:to>
                    </p:set>
                    <p:animEffect transition="in" filter="fade">
                      <p:cBhvr>
                        <p:cTn dur="950"/>
                        <p:tgtEl>
                          <p:spTgt spid="12"/>
                        </p:tgtEl>
                      </p:cBhvr>
                    </p:animEffect>
                  </p:childTnLst>
                </p:cTn>
              </p:par>
            </p:tnLst>
          </p:tmpl>
        </p:tmplLst>
      </p:bldP>
      <p:bldP spid="12" grpId="1"/>
      <p:bldP spid="12" grpId="2"/>
      <p:bldP spid="13" grpId="0">
        <p:tmplLst>
          <p:tmpl>
            <p:tnLst>
              <p:par>
                <p:cTn presetID="10" presetClass="entr" presetSubtype="0" fill="hold" nodeType="withEffect">
                  <p:stCondLst>
                    <p:cond delay="700"/>
                  </p:stCondLst>
                  <p:childTnLst>
                    <p:set>
                      <p:cBhvr>
                        <p:cTn dur="1" fill="hold">
                          <p:stCondLst>
                            <p:cond delay="0"/>
                          </p:stCondLst>
                        </p:cTn>
                        <p:tgtEl>
                          <p:spTgt spid="13"/>
                        </p:tgtEl>
                        <p:attrNameLst>
                          <p:attrName>style.visibility</p:attrName>
                        </p:attrNameLst>
                      </p:cBhvr>
                      <p:to>
                        <p:strVal val="visible"/>
                      </p:to>
                    </p:set>
                    <p:animEffect transition="in" filter="fade">
                      <p:cBhvr>
                        <p:cTn dur="950"/>
                        <p:tgtEl>
                          <p:spTgt spid="13"/>
                        </p:tgtEl>
                      </p:cBhvr>
                    </p:animEffect>
                  </p:childTnLst>
                </p:cTn>
              </p:par>
            </p:tnLst>
          </p:tmpl>
        </p:tmplLst>
      </p:bldP>
      <p:bldP spid="13" grpId="1"/>
      <p:bldP spid="13" grpId="2"/>
    </p:bldLst>
  </p:timing>
</p:sldLayout>
</file>

<file path=ppt/slideLayouts/slideLayout786.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11"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
        <p:nvSpPr>
          <p:cNvPr id="12" name="Text Placeholder 16"/>
          <p:cNvSpPr>
            <a:spLocks noGrp="1"/>
          </p:cNvSpPr>
          <p:nvPr>
            <p:ph type="body" sz="quarter" idx="13" hasCustomPrompt="1"/>
          </p:nvPr>
        </p:nvSpPr>
        <p:spPr>
          <a:xfrm>
            <a:off x="8506905" y="294304"/>
            <a:ext cx="3657600"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a:t>
            </a:r>
          </a:p>
        </p:txBody>
      </p:sp>
      <p:sp>
        <p:nvSpPr>
          <p:cNvPr id="13" name="Text Placeholder 16"/>
          <p:cNvSpPr>
            <a:spLocks noGrp="1"/>
          </p:cNvSpPr>
          <p:nvPr>
            <p:ph type="body" sz="quarter" idx="14" hasCustomPrompt="1"/>
          </p:nvPr>
        </p:nvSpPr>
        <p:spPr>
          <a:xfrm>
            <a:off x="274703" y="6122305"/>
            <a:ext cx="3657600" cy="572464"/>
          </a:xfrm>
        </p:spPr>
        <p:txBody>
          <a:bodyPr lIns="182880" tIns="146304" rIns="182880" bIns="146304" anchor="b"/>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Yammer hashtag</a:t>
            </a:r>
          </a:p>
        </p:txBody>
      </p:sp>
    </p:spTree>
    <p:extLst>
      <p:ext uri="{BB962C8B-B14F-4D97-AF65-F5344CB8AC3E}">
        <p14:creationId xmlns:p14="http://schemas.microsoft.com/office/powerpoint/2010/main" val="42023460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87.xml><?xml version="1.0" encoding="utf-8"?>
<p:sldLayout xmlns:a="http://schemas.openxmlformats.org/drawingml/2006/main" xmlns:r="http://schemas.openxmlformats.org/officeDocument/2006/relationships" xmlns:p="http://schemas.openxmlformats.org/presentationml/2006/main" preserve="1" userDrawn="1">
  <p:cSld name="Confidentiality Slide">
    <p:bg bwMode="gray">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97281619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8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061146745"/>
      </p:ext>
    </p:extLst>
  </p:cSld>
  <p:clrMapOvr>
    <a:masterClrMapping/>
  </p:clrMapOvr>
  <p:transition>
    <p:fade/>
  </p:transition>
</p:sldLayout>
</file>

<file path=ppt/slideLayouts/slideLayout78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328743762"/>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9143999" cy="1181862"/>
          </a:xfrm>
          <a:noFill/>
        </p:spPr>
        <p:txBody>
          <a:bodyPr wrap="square"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20598557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9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713463197"/>
      </p:ext>
    </p:extLst>
  </p:cSld>
  <p:clrMapOvr>
    <a:masterClrMapping/>
  </p:clrMapOvr>
  <p:transition>
    <p:fade/>
  </p:transition>
</p:sldLayout>
</file>

<file path=ppt/slideLayouts/slideLayout79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270270111"/>
      </p:ext>
    </p:extLst>
  </p:cSld>
  <p:clrMapOvr>
    <a:masterClrMapping/>
  </p:clrMapOvr>
  <p:transition>
    <p:fade/>
  </p:transition>
</p:sldLayout>
</file>

<file path=ppt/slideLayouts/slideLayout79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41942740"/>
      </p:ext>
    </p:extLst>
  </p:cSld>
  <p:clrMapOvr>
    <a:masterClrMapping/>
  </p:clrMapOvr>
  <p:transition>
    <p:fade/>
  </p:transition>
</p:sldLayout>
</file>

<file path=ppt/slideLayouts/slideLayout79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7315200"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3954463"/>
            <a:ext cx="7315200" cy="738664"/>
          </a:xfrm>
          <a:noFill/>
        </p:spPr>
        <p:txBody>
          <a:bodyPr wrap="square"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4"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pic>
        <p:nvPicPr>
          <p:cNvPr id="6" name="Picture 5"/>
          <p:cNvPicPr>
            <a:picLocks noChangeAspect="1"/>
          </p:cNvPicPr>
          <p:nvPr userDrawn="1"/>
        </p:nvPicPr>
        <p:blipFill>
          <a:blip r:embed="rId2"/>
          <a:stretch>
            <a:fillRect/>
          </a:stretch>
        </p:blipFill>
        <p:spPr>
          <a:xfrm>
            <a:off x="7757448" y="304193"/>
            <a:ext cx="4409440" cy="6400800"/>
          </a:xfrm>
          <a:prstGeom prst="rect">
            <a:avLst/>
          </a:prstGeom>
        </p:spPr>
      </p:pic>
    </p:spTree>
    <p:extLst>
      <p:ext uri="{BB962C8B-B14F-4D97-AF65-F5344CB8AC3E}">
        <p14:creationId xmlns:p14="http://schemas.microsoft.com/office/powerpoint/2010/main" val="3179694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9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7315199" cy="1181862"/>
          </a:xfrm>
          <a:noFill/>
        </p:spPr>
        <p:txBody>
          <a:bodyPr wrap="square"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pic>
        <p:nvPicPr>
          <p:cNvPr id="4" name="Picture 3"/>
          <p:cNvPicPr>
            <a:picLocks noChangeAspect="1"/>
          </p:cNvPicPr>
          <p:nvPr userDrawn="1"/>
        </p:nvPicPr>
        <p:blipFill>
          <a:blip r:embed="rId2"/>
          <a:stretch>
            <a:fillRect/>
          </a:stretch>
        </p:blipFill>
        <p:spPr>
          <a:xfrm>
            <a:off x="635" y="3410196"/>
            <a:ext cx="12435840" cy="3104213"/>
          </a:xfrm>
          <a:prstGeom prst="rect">
            <a:avLst/>
          </a:prstGeom>
        </p:spPr>
      </p:pic>
    </p:spTree>
    <p:extLst>
      <p:ext uri="{BB962C8B-B14F-4D97-AF65-F5344CB8AC3E}">
        <p14:creationId xmlns:p14="http://schemas.microsoft.com/office/powerpoint/2010/main" val="27639322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95.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425893"/>
      </p:ext>
    </p:extLst>
  </p:cSld>
  <p:clrMapOvr>
    <a:masterClrMapping/>
  </p:clrMapOvr>
  <p:transition>
    <p:fade/>
  </p:transition>
</p:sldLayout>
</file>

<file path=ppt/slideLayouts/slideLayout79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6364536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97.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3072531"/>
            <a:ext cx="5486399" cy="849463"/>
          </a:xfrm>
        </p:spPr>
        <p:txBody>
          <a:bodyPr anchor="ctr">
            <a:spAutoFit/>
          </a:bodyPr>
          <a:lstStyle>
            <a:lvl1pPr>
              <a:defRPr sz="48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Drag picture to placeholder or click icon to add</a:t>
            </a:r>
            <a:endParaRPr lang="en-US" dirty="0"/>
          </a:p>
        </p:txBody>
      </p:sp>
    </p:spTree>
    <p:extLst>
      <p:ext uri="{BB962C8B-B14F-4D97-AF65-F5344CB8AC3E}">
        <p14:creationId xmlns:p14="http://schemas.microsoft.com/office/powerpoint/2010/main" val="2171827860"/>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798.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Drag picture to placeholder or click icon to add</a:t>
            </a:r>
            <a:endParaRPr lang="en-US" dirty="0"/>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441315" y="0"/>
            <a:ext cx="6995160" cy="6995160"/>
          </a:xfrm>
          <a:prstGeom prst="rect">
            <a:avLst/>
          </a:prstGeom>
        </p:spPr>
      </p:pic>
    </p:spTree>
    <p:extLst>
      <p:ext uri="{BB962C8B-B14F-4D97-AF65-F5344CB8AC3E}">
        <p14:creationId xmlns:p14="http://schemas.microsoft.com/office/powerpoint/2010/main" val="3112308881"/>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79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556735026"/>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Footer Placeholder 2"/>
          <p:cNvSpPr>
            <a:spLocks noGrp="1"/>
          </p:cNvSpPr>
          <p:nvPr>
            <p:ph type="ftr" sz="quarter" idx="3"/>
          </p:nvPr>
        </p:nvSpPr>
        <p:spPr>
          <a:xfrm>
            <a:off x="0" y="6623050"/>
            <a:ext cx="4197350" cy="371475"/>
          </a:xfrm>
          <a:prstGeom prst="rect">
            <a:avLst/>
          </a:prstGeom>
        </p:spPr>
        <p:txBody>
          <a:bodyPr vert="horz" lIns="182880" tIns="45720" rIns="182880" bIns="45720" rtlCol="0" anchor="ctr"/>
          <a:lstStyle>
            <a:lvl1pPr algn="l">
              <a:defRPr sz="1000">
                <a:solidFill>
                  <a:schemeClr val="tx1">
                    <a:tint val="75000"/>
                  </a:schemeClr>
                </a:solidFill>
              </a:defRPr>
            </a:lvl1pPr>
          </a:lstStyle>
          <a:p>
            <a:r>
              <a:rPr lang="en-US">
                <a:solidFill>
                  <a:srgbClr val="505050">
                    <a:tint val="75000"/>
                  </a:srgbClr>
                </a:solidFill>
              </a:rPr>
              <a:t>Windows 10 Product Overview</a:t>
            </a:r>
            <a:endParaRPr lang="en-US" dirty="0">
              <a:solidFill>
                <a:srgbClr val="505050">
                  <a:tint val="75000"/>
                </a:srgbClr>
              </a:solidFill>
            </a:endParaRPr>
          </a:p>
        </p:txBody>
      </p:sp>
      <p:sp>
        <p:nvSpPr>
          <p:cNvPr id="5" name="Slide Number Placeholder 5"/>
          <p:cNvSpPr>
            <a:spLocks noGrp="1"/>
          </p:cNvSpPr>
          <p:nvPr>
            <p:ph type="sldNum" sz="quarter" idx="4"/>
          </p:nvPr>
        </p:nvSpPr>
        <p:spPr>
          <a:xfrm>
            <a:off x="9639300" y="6623050"/>
            <a:ext cx="2797175" cy="371475"/>
          </a:xfrm>
          <a:prstGeom prst="rect">
            <a:avLst/>
          </a:prstGeom>
        </p:spPr>
        <p:txBody>
          <a:bodyPr vert="horz" lIns="182880" tIns="45720" rIns="182880" bIns="45720" rtlCol="0" anchor="ctr"/>
          <a:lstStyle>
            <a:lvl1pPr algn="r">
              <a:defRPr sz="1000">
                <a:solidFill>
                  <a:schemeClr val="tx1">
                    <a:tint val="75000"/>
                  </a:schemeClr>
                </a:solidFill>
              </a:defRPr>
            </a:lvl1pPr>
          </a:lstStyle>
          <a:p>
            <a:fld id="{6503E857-4F15-4ECA-BD4D-D22AAAB9E67A}" type="slidenum">
              <a:rPr lang="en-US" smtClean="0">
                <a:solidFill>
                  <a:srgbClr val="505050">
                    <a:tint val="75000"/>
                  </a:srgbClr>
                </a:solidFill>
              </a:rPr>
              <a:pPr/>
              <a:t>‹#›</a:t>
            </a:fld>
            <a:endParaRPr lang="en-US" dirty="0">
              <a:solidFill>
                <a:srgbClr val="505050">
                  <a:tint val="75000"/>
                </a:srgbClr>
              </a:solidFill>
            </a:endParaRPr>
          </a:p>
        </p:txBody>
      </p:sp>
    </p:spTree>
    <p:extLst>
      <p:ext uri="{BB962C8B-B14F-4D97-AF65-F5344CB8AC3E}">
        <p14:creationId xmlns:p14="http://schemas.microsoft.com/office/powerpoint/2010/main" val="3173975806"/>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9540342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0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bg2"/>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970152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0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64247132"/>
      </p:ext>
    </p:extLst>
  </p:cSld>
  <p:clrMapOvr>
    <a:masterClrMapping/>
  </p:clrMapOvr>
  <p:transition>
    <p:fade/>
  </p:transition>
</p:sldLayout>
</file>

<file path=ppt/slideLayouts/slideLayout80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2"/>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68308" y="479425"/>
            <a:ext cx="1448129" cy="310896"/>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8"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499162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0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55852111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04.xml><?xml version="1.0" encoding="utf-8"?>
<p:sldLayout xmlns:a="http://schemas.openxmlformats.org/drawingml/2006/main" xmlns:r="http://schemas.openxmlformats.org/officeDocument/2006/relationships" xmlns:p="http://schemas.openxmlformats.org/presentationml/2006/main" showMasterSp="0" userDrawn="1">
  <p:cSld name="Blank_Accent 3">
    <p:spTree>
      <p:nvGrpSpPr>
        <p:cNvPr id="1" name=""/>
        <p:cNvGrpSpPr/>
        <p:nvPr/>
      </p:nvGrpSpPr>
      <p:grpSpPr>
        <a:xfrm>
          <a:off x="0" y="0"/>
          <a:ext cx="0" cy="0"/>
          <a:chOff x="0" y="0"/>
          <a:chExt cx="0" cy="0"/>
        </a:xfrm>
      </p:grpSpPr>
    </p:spTree>
    <p:extLst>
      <p:ext uri="{BB962C8B-B14F-4D97-AF65-F5344CB8AC3E}">
        <p14:creationId xmlns:p14="http://schemas.microsoft.com/office/powerpoint/2010/main" val="768939914"/>
      </p:ext>
    </p:extLst>
  </p:cSld>
  <p:clrMapOvr>
    <a:masterClrMapping/>
  </p:clrMapOvr>
  <p:transition>
    <p:fade/>
  </p:transition>
</p:sldLayout>
</file>

<file path=ppt/slideLayouts/slideLayout805.xml><?xml version="1.0" encoding="utf-8"?>
<p:sldLayout xmlns:a="http://schemas.openxmlformats.org/drawingml/2006/main" xmlns:r="http://schemas.openxmlformats.org/officeDocument/2006/relationships" xmlns:p="http://schemas.openxmlformats.org/presentationml/2006/main" userDrawn="1">
  <p:cSld name="1_Blank_White">
    <p:spTree>
      <p:nvGrpSpPr>
        <p:cNvPr id="1" name=""/>
        <p:cNvGrpSpPr/>
        <p:nvPr/>
      </p:nvGrpSpPr>
      <p:grpSpPr>
        <a:xfrm>
          <a:off x="0" y="0"/>
          <a:ext cx="0" cy="0"/>
          <a:chOff x="0" y="0"/>
          <a:chExt cx="0" cy="0"/>
        </a:xfrm>
      </p:grpSpPr>
      <p:pic>
        <p:nvPicPr>
          <p:cNvPr id="3" name="Picture 2" descr="http://umad.com/img/2015/8/light-gradient-wallpaper-414-463-hd-wallpapers.jpg"/>
          <p:cNvPicPr>
            <a:picLocks noChangeAspect="1" noChangeArrowheads="1"/>
          </p:cNvPicPr>
          <p:nvPr userDrawn="1"/>
        </p:nvPicPr>
        <p:blipFill rotWithShape="1">
          <a:blip r:embed="rId2">
            <a:duotone>
              <a:schemeClr val="bg2">
                <a:shade val="45000"/>
                <a:satMod val="135000"/>
              </a:schemeClr>
              <a:prstClr val="white"/>
            </a:duotone>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rcRect l="12500" r="12500"/>
          <a:stretch/>
        </p:blipFill>
        <p:spPr bwMode="auto">
          <a:xfrm>
            <a:off x="-1" y="-1"/>
            <a:ext cx="12436475" cy="6994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7016052"/>
      </p:ext>
    </p:extLst>
  </p:cSld>
  <p:clrMapOvr>
    <a:masterClrMapping/>
  </p:clrMapOvr>
  <p:transition>
    <p:fade/>
  </p:transition>
</p:sldLayout>
</file>

<file path=ppt/slideLayouts/slideLayout806.xml><?xml version="1.0" encoding="utf-8"?>
<p:sldLayout xmlns:a="http://schemas.openxmlformats.org/drawingml/2006/main" xmlns:r="http://schemas.openxmlformats.org/officeDocument/2006/relationships" xmlns:p="http://schemas.openxmlformats.org/presentationml/2006/main" userDrawn="1">
  <p:cSld name="3_Title Only white backgroun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6002270"/>
      </p:ext>
    </p:extLst>
  </p:cSld>
  <p:clrMapOvr>
    <a:masterClrMapping/>
  </p:clrMapOvr>
  <p:transition>
    <p:fade/>
  </p:transition>
</p:sldLayout>
</file>

<file path=ppt/slideLayouts/slideLayout807.xml><?xml version="1.0" encoding="utf-8"?>
<p:sldLayout xmlns:a="http://schemas.openxmlformats.org/drawingml/2006/main" xmlns:r="http://schemas.openxmlformats.org/officeDocument/2006/relationships" xmlns:p="http://schemas.openxmlformats.org/presentationml/2006/main" userDrawn="1">
  <p:cSld name="Section Slide-Teal">
    <p:spTree>
      <p:nvGrpSpPr>
        <p:cNvPr id="1" name=""/>
        <p:cNvGrpSpPr/>
        <p:nvPr/>
      </p:nvGrpSpPr>
      <p:grpSpPr>
        <a:xfrm>
          <a:off x="0" y="0"/>
          <a:ext cx="0" cy="0"/>
          <a:chOff x="0" y="0"/>
          <a:chExt cx="0" cy="0"/>
        </a:xfrm>
      </p:grpSpPr>
      <p:sp>
        <p:nvSpPr>
          <p:cNvPr id="5" name="Text Placeholder 4"/>
          <p:cNvSpPr>
            <a:spLocks noGrp="1"/>
          </p:cNvSpPr>
          <p:nvPr>
            <p:ph type="body" sz="quarter" idx="10" hasCustomPrompt="1"/>
          </p:nvPr>
        </p:nvSpPr>
        <p:spPr>
          <a:xfrm>
            <a:off x="274638" y="3040063"/>
            <a:ext cx="4572195" cy="914399"/>
          </a:xfrm>
        </p:spPr>
        <p:txBody>
          <a:bodyPr lIns="182880" rIns="91440" anchor="ctr">
            <a:noAutofit/>
          </a:bodyPr>
          <a:lstStyle>
            <a:lvl1pPr marL="0" indent="0">
              <a:buNone/>
              <a:defRPr sz="5400">
                <a:solidFill>
                  <a:schemeClr val="accent1"/>
                </a:solidFill>
                <a:latin typeface="+mj-lt"/>
              </a:defRPr>
            </a:lvl1pPr>
          </a:lstStyle>
          <a:p>
            <a:pPr lvl="0"/>
            <a:r>
              <a:rPr lang="en-US" dirty="0"/>
              <a:t>Title</a:t>
            </a:r>
          </a:p>
        </p:txBody>
      </p:sp>
      <p:sp>
        <p:nvSpPr>
          <p:cNvPr id="7" name="Content Placeholder 6"/>
          <p:cNvSpPr>
            <a:spLocks noGrp="1"/>
          </p:cNvSpPr>
          <p:nvPr>
            <p:ph sz="quarter" idx="11" hasCustomPrompt="1"/>
          </p:nvPr>
        </p:nvSpPr>
        <p:spPr>
          <a:xfrm>
            <a:off x="4860972" y="-1"/>
            <a:ext cx="7575503" cy="6994525"/>
          </a:xfrm>
          <a:solidFill>
            <a:schemeClr val="accent1"/>
          </a:solidFill>
        </p:spPr>
        <p:txBody>
          <a:bodyPr lIns="274320" rIns="274320" anchor="ctr">
            <a:noAutofit/>
          </a:bodyPr>
          <a:lstStyle>
            <a:lvl1pPr marL="0" indent="0">
              <a:buNone/>
              <a:defRPr sz="2400" baseline="0"/>
            </a:lvl1pPr>
          </a:lstStyle>
          <a:p>
            <a:pPr lvl="0"/>
            <a:r>
              <a:rPr lang="en-US" dirty="0"/>
              <a:t> </a:t>
            </a:r>
          </a:p>
        </p:txBody>
      </p:sp>
    </p:spTree>
    <p:extLst>
      <p:ext uri="{BB962C8B-B14F-4D97-AF65-F5344CB8AC3E}">
        <p14:creationId xmlns:p14="http://schemas.microsoft.com/office/powerpoint/2010/main" val="1392835604"/>
      </p:ext>
    </p:extLst>
  </p:cSld>
  <p:clrMapOvr>
    <a:masterClrMapping/>
  </p:clrMapOvr>
</p:sldLayout>
</file>

<file path=ppt/slideLayouts/slideLayout808.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p>
        </p:txBody>
      </p:sp>
      <p:sp>
        <p:nvSpPr>
          <p:cNvPr id="3" name="Subtitle 2"/>
          <p:cNvSpPr>
            <a:spLocks noGrp="1"/>
          </p:cNvSpPr>
          <p:nvPr>
            <p:ph type="subTitle" idx="1"/>
          </p:nvPr>
        </p:nvSpPr>
        <p:spPr>
          <a:xfrm>
            <a:off x="1554560" y="3673745"/>
            <a:ext cx="9327356" cy="523733"/>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
        <p:nvSpPr>
          <p:cNvPr id="4" name="Date Placeholder 3"/>
          <p:cNvSpPr>
            <a:spLocks noGrp="1"/>
          </p:cNvSpPr>
          <p:nvPr>
            <p:ph type="dt" sz="half" idx="10"/>
          </p:nvPr>
        </p:nvSpPr>
        <p:spPr>
          <a:xfrm>
            <a:off x="855008" y="6482889"/>
            <a:ext cx="2798207" cy="372394"/>
          </a:xfrm>
          <a:prstGeom prst="rect">
            <a:avLst/>
          </a:prstGeom>
        </p:spPr>
        <p:txBody>
          <a:bodyPr/>
          <a:lstStyle/>
          <a:p>
            <a:fld id="{B92C221C-35F0-467E-B20D-C164AC318F67}" type="datetimeFigureOut">
              <a:rPr lang="en-US" smtClean="0"/>
              <a:t>4/11/2017</a:t>
            </a:fld>
            <a:endParaRPr lang="en-US"/>
          </a:p>
        </p:txBody>
      </p:sp>
      <p:sp>
        <p:nvSpPr>
          <p:cNvPr id="5" name="Footer Placeholder 4"/>
          <p:cNvSpPr>
            <a:spLocks noGrp="1"/>
          </p:cNvSpPr>
          <p:nvPr>
            <p:ph type="ftr" sz="quarter" idx="11"/>
          </p:nvPr>
        </p:nvSpPr>
        <p:spPr>
          <a:xfrm>
            <a:off x="4119583" y="6482889"/>
            <a:ext cx="4197310" cy="372394"/>
          </a:xfrm>
          <a:prstGeom prst="rect">
            <a:avLst/>
          </a:prstGeom>
        </p:spPr>
        <p:txBody>
          <a:bodyPr/>
          <a:lstStyle/>
          <a:p>
            <a:endParaRPr lang="en-US"/>
          </a:p>
        </p:txBody>
      </p:sp>
      <p:sp>
        <p:nvSpPr>
          <p:cNvPr id="6" name="Slide Number Placeholder 5"/>
          <p:cNvSpPr>
            <a:spLocks noGrp="1"/>
          </p:cNvSpPr>
          <p:nvPr>
            <p:ph type="sldNum" sz="quarter" idx="12"/>
          </p:nvPr>
        </p:nvSpPr>
        <p:spPr>
          <a:xfrm>
            <a:off x="8783260" y="6482889"/>
            <a:ext cx="2798207" cy="372394"/>
          </a:xfrm>
          <a:prstGeom prst="rect">
            <a:avLst/>
          </a:prstGeom>
        </p:spPr>
        <p:txBody>
          <a:bodyPr/>
          <a:lstStyle/>
          <a:p>
            <a:fld id="{C7AA278E-348D-454C-952F-D4AAC8EEB245}" type="slidenum">
              <a:rPr lang="en-US" smtClean="0"/>
              <a:t>‹#›</a:t>
            </a:fld>
            <a:endParaRPr lang="en-US"/>
          </a:p>
        </p:txBody>
      </p:sp>
    </p:spTree>
    <p:extLst>
      <p:ext uri="{BB962C8B-B14F-4D97-AF65-F5344CB8AC3E}">
        <p14:creationId xmlns:p14="http://schemas.microsoft.com/office/powerpoint/2010/main" val="821871316"/>
      </p:ext>
    </p:extLst>
  </p:cSld>
  <p:clrMapOvr>
    <a:masterClrMapping/>
  </p:clrMapOvr>
</p:sldLayout>
</file>

<file path=ppt/slideLayouts/slideLayout809.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7926"/>
            <a:ext cx="12436476" cy="7002453"/>
          </a:xfrm>
          <a:prstGeom prst="rect">
            <a:avLst/>
          </a:prstGeom>
        </p:spPr>
      </p:pic>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invGray">
          <a:xfrm>
            <a:off x="2" y="-1"/>
            <a:ext cx="5761037" cy="699516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TextBox 10"/>
          <p:cNvSpPr txBox="1"/>
          <p:nvPr userDrawn="1"/>
        </p:nvSpPr>
        <p:spPr>
          <a:xfrm>
            <a:off x="274638" y="5341538"/>
            <a:ext cx="11887264" cy="685972"/>
          </a:xfrm>
          <a:prstGeom prst="rect">
            <a:avLst/>
          </a:prstGeom>
        </p:spPr>
        <p:txBody>
          <a:bodyPr vert="horz" wrap="square" lIns="182828" tIns="109696" rIns="146262" bIns="109696" rtlCol="0" anchor="b" anchorCtr="0">
            <a:noAutofit/>
          </a:bodyPr>
          <a:lstStyle>
            <a:lvl1pPr marR="0" lvl="0" indent="0" fontAlgn="auto">
              <a:lnSpc>
                <a:spcPct val="90000"/>
              </a:lnSpc>
              <a:spcBef>
                <a:spcPts val="0"/>
              </a:spcBef>
              <a:spcAft>
                <a:spcPts val="0"/>
              </a:spcAft>
              <a:buClrTx/>
              <a:buSzPct val="90000"/>
              <a:buFont typeface="Arial" pitchFamily="34" charset="0"/>
              <a:buNone/>
              <a:tabLst/>
              <a:defRPr sz="2400" spc="0" baseline="0">
                <a:gradFill>
                  <a:gsLst>
                    <a:gs pos="84066">
                      <a:srgbClr val="FFFFFF"/>
                    </a:gs>
                    <a:gs pos="57576">
                      <a:srgbClr val="FFFFFF"/>
                    </a:gs>
                  </a:gsLst>
                  <a:lin ang="5400000" scaled="0"/>
                </a:gradFill>
              </a:defRPr>
            </a:lvl1pPr>
            <a:lvl2pPr marL="584200" marR="0" indent="-241300" fontAlgn="auto">
              <a:lnSpc>
                <a:spcPct val="90000"/>
              </a:lnSpc>
              <a:spcBef>
                <a:spcPct val="20000"/>
              </a:spcBef>
              <a:spcAft>
                <a:spcPts val="0"/>
              </a:spcAft>
              <a:buClrTx/>
              <a:buSzPct val="90000"/>
              <a:buFont typeface="Arial" pitchFamily="34" charset="0"/>
              <a:buChar char="•"/>
              <a:tabLst/>
              <a:defRPr sz="2400" spc="0" baseline="0">
                <a:gradFill>
                  <a:gsLst>
                    <a:gs pos="1250">
                      <a:schemeClr val="tx1"/>
                    </a:gs>
                    <a:gs pos="100000">
                      <a:schemeClr val="tx1"/>
                    </a:gs>
                  </a:gsLst>
                  <a:lin ang="5400000" scaled="0"/>
                </a:gradFill>
              </a:defRPr>
            </a:lvl2pPr>
            <a:lvl3pPr marL="800100" marR="0" indent="-228600" fontAlgn="auto">
              <a:lnSpc>
                <a:spcPct val="90000"/>
              </a:lnSpc>
              <a:spcBef>
                <a:spcPct val="20000"/>
              </a:spcBef>
              <a:spcAft>
                <a:spcPts val="0"/>
              </a:spcAft>
              <a:buClrTx/>
              <a:buSzPct val="90000"/>
              <a:buFont typeface="Arial" pitchFamily="34" charset="0"/>
              <a:buChar char="•"/>
              <a:tabLst/>
              <a:defRPr sz="2000" spc="0" baseline="0">
                <a:gradFill>
                  <a:gsLst>
                    <a:gs pos="1250">
                      <a:schemeClr val="tx1"/>
                    </a:gs>
                    <a:gs pos="100000">
                      <a:schemeClr val="tx1"/>
                    </a:gs>
                  </a:gsLst>
                  <a:lin ang="5400000" scaled="0"/>
                </a:gradFill>
              </a:defRPr>
            </a:lvl3pPr>
            <a:lvl4pPr marL="1028700" marR="0" indent="-228600" fontAlgn="auto">
              <a:lnSpc>
                <a:spcPct val="90000"/>
              </a:lnSpc>
              <a:spcBef>
                <a:spcPct val="20000"/>
              </a:spcBef>
              <a:spcAft>
                <a:spcPts val="0"/>
              </a:spcAft>
              <a:buClrTx/>
              <a:buSzPct val="90000"/>
              <a:buFont typeface="Arial" pitchFamily="34" charset="0"/>
              <a:buChar char="•"/>
              <a:tabLst/>
              <a:defRPr spc="0" baseline="0">
                <a:gradFill>
                  <a:gsLst>
                    <a:gs pos="1250">
                      <a:schemeClr val="tx1"/>
                    </a:gs>
                    <a:gs pos="100000">
                      <a:schemeClr val="tx1"/>
                    </a:gs>
                  </a:gsLst>
                  <a:lin ang="5400000" scaled="0"/>
                </a:gradFill>
              </a:defRPr>
            </a:lvl4pPr>
            <a:lvl5pPr marL="1257300" marR="0" indent="-228600" fontAlgn="auto">
              <a:lnSpc>
                <a:spcPct val="90000"/>
              </a:lnSpc>
              <a:spcBef>
                <a:spcPct val="20000"/>
              </a:spcBef>
              <a:spcAft>
                <a:spcPts val="0"/>
              </a:spcAft>
              <a:buClrTx/>
              <a:buSzPct val="90000"/>
              <a:buFont typeface="Arial" pitchFamily="34" charset="0"/>
              <a:buChar char="•"/>
              <a:tabLst/>
              <a:defRPr spc="0" baseline="0">
                <a:gradFill>
                  <a:gsLst>
                    <a:gs pos="1250">
                      <a:schemeClr val="tx1"/>
                    </a:gs>
                    <a:gs pos="100000">
                      <a:schemeClr val="tx1"/>
                    </a:gs>
                  </a:gsLst>
                  <a:lin ang="5400000" scaled="0"/>
                </a:gradFill>
              </a:defRPr>
            </a:lvl5pPr>
            <a:lvl6pPr marL="2565040" indent="-233186">
              <a:spcBef>
                <a:spcPct val="20000"/>
              </a:spcBef>
              <a:buFont typeface="Arial" pitchFamily="34" charset="0"/>
              <a:buChar char="•"/>
              <a:defRPr sz="2000"/>
            </a:lvl6pPr>
            <a:lvl7pPr marL="3031412" indent="-233186">
              <a:spcBef>
                <a:spcPct val="20000"/>
              </a:spcBef>
              <a:buFont typeface="Arial" pitchFamily="34" charset="0"/>
              <a:buChar char="•"/>
              <a:defRPr sz="2000"/>
            </a:lvl7pPr>
            <a:lvl8pPr marL="3497783" indent="-233186">
              <a:spcBef>
                <a:spcPct val="20000"/>
              </a:spcBef>
              <a:buFont typeface="Arial" pitchFamily="34" charset="0"/>
              <a:buChar char="•"/>
              <a:defRPr sz="2000"/>
            </a:lvl8pPr>
            <a:lvl9pPr marL="3964155" indent="-233186">
              <a:spcBef>
                <a:spcPct val="20000"/>
              </a:spcBef>
              <a:buFont typeface="Arial" pitchFamily="34" charset="0"/>
              <a:buChar char="•"/>
              <a:defRPr sz="2000"/>
            </a:lvl9pPr>
          </a:lstStyle>
          <a:p>
            <a:pPr lvl="0"/>
            <a:r>
              <a:rPr lang="en-US" sz="2400" dirty="0">
                <a:gradFill>
                  <a:gsLst>
                    <a:gs pos="96653">
                      <a:schemeClr val="tx1"/>
                    </a:gs>
                    <a:gs pos="0">
                      <a:schemeClr val="tx1"/>
                    </a:gs>
                  </a:gsLst>
                  <a:lin ang="5400000" scaled="0"/>
                </a:gradFill>
                <a:latin typeface="+mj-lt"/>
              </a:rPr>
              <a:t>April 4–6, 2016</a:t>
            </a:r>
            <a:br>
              <a:rPr lang="en-US" sz="2400" dirty="0">
                <a:gradFill>
                  <a:gsLst>
                    <a:gs pos="96653">
                      <a:schemeClr val="tx1"/>
                    </a:gs>
                    <a:gs pos="0">
                      <a:schemeClr val="tx1"/>
                    </a:gs>
                  </a:gsLst>
                  <a:lin ang="5400000" scaled="0"/>
                </a:gradFill>
                <a:latin typeface="+mj-lt"/>
              </a:rPr>
            </a:br>
            <a:r>
              <a:rPr lang="en-US" sz="2400" dirty="0">
                <a:gradFill>
                  <a:gsLst>
                    <a:gs pos="96653">
                      <a:schemeClr val="tx1"/>
                    </a:gs>
                    <a:gs pos="0">
                      <a:schemeClr val="tx1"/>
                    </a:gs>
                  </a:gsLst>
                  <a:lin ang="5400000" scaled="0"/>
                </a:gradFill>
                <a:latin typeface="+mj-lt"/>
              </a:rPr>
              <a:t>New Orleans, Louisiana</a:t>
            </a: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9232" y="6240963"/>
            <a:ext cx="1278510" cy="274137"/>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457200" y="490738"/>
            <a:ext cx="1449939" cy="306604"/>
          </a:xfrm>
          <a:prstGeom prst="rect">
            <a:avLst/>
          </a:prstGeom>
        </p:spPr>
      </p:pic>
      <p:pic>
        <p:nvPicPr>
          <p:cNvPr id="9" name="Picture 8"/>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bwMode="invGray">
          <a:xfrm>
            <a:off x="378816" y="1975160"/>
            <a:ext cx="4034254" cy="2129810"/>
          </a:xfrm>
          <a:prstGeom prst="rect">
            <a:avLst/>
          </a:prstGeom>
        </p:spPr>
      </p:pic>
      <p:sp>
        <p:nvSpPr>
          <p:cNvPr id="13" name="TextBox 2"/>
          <p:cNvSpPr txBox="1"/>
          <p:nvPr userDrawn="1"/>
        </p:nvSpPr>
        <p:spPr>
          <a:xfrm>
            <a:off x="274639" y="6158541"/>
            <a:ext cx="1299731" cy="995429"/>
          </a:xfrm>
          <a:prstGeom prst="rect">
            <a:avLst/>
          </a:prstGeom>
          <a:noFill/>
        </p:spPr>
        <p:txBody>
          <a:bodyPr wrap="none" lIns="182828" tIns="146262" rIns="182828" bIns="146262"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384"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#Env16</a:t>
            </a:r>
          </a:p>
          <a:p>
            <a:pPr>
              <a:lnSpc>
                <a:spcPct val="90000"/>
              </a:lnSpc>
              <a:spcAft>
                <a:spcPts val="600"/>
              </a:spcAft>
            </a:pPr>
            <a:endParaRPr lang="en-US" sz="20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42716469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92035">
                      <a:srgbClr val="000000"/>
                    </a:gs>
                    <a:gs pos="75000">
                      <a:srgbClr val="000000"/>
                    </a:gs>
                  </a:gsLst>
                  <a:lin ang="5400000" scaled="0"/>
                </a:gradFill>
              </a:defRPr>
            </a:lvl1pPr>
          </a:lstStyle>
          <a:p>
            <a:r>
              <a:rPr lang="en-US" dirty="0"/>
              <a:t>Section title</a:t>
            </a:r>
          </a:p>
        </p:txBody>
      </p:sp>
    </p:spTree>
    <p:extLst>
      <p:ext uri="{BB962C8B-B14F-4D97-AF65-F5344CB8AC3E}">
        <p14:creationId xmlns:p14="http://schemas.microsoft.com/office/powerpoint/2010/main" val="122266067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10.xml><?xml version="1.0" encoding="utf-8"?>
<p:sldLayout xmlns:a="http://schemas.openxmlformats.org/drawingml/2006/main" xmlns:r="http://schemas.openxmlformats.org/officeDocument/2006/relationships" xmlns:p="http://schemas.openxmlformats.org/presentationml/2006/main" preserve="1" userDrawn="1">
  <p:cSld name="1_Walkin">
    <p:bg>
      <p:bgPr>
        <a:solidFill>
          <a:schemeClr val="accent1"/>
        </a:solidFill>
        <a:effectLst/>
      </p:bgPr>
    </p:bg>
    <p:spTree>
      <p:nvGrpSpPr>
        <p:cNvPr id="1" name=""/>
        <p:cNvGrpSpPr/>
        <p:nvPr/>
      </p:nvGrpSpPr>
      <p:grpSpPr>
        <a:xfrm>
          <a:off x="0" y="0"/>
          <a:ext cx="0" cy="0"/>
          <a:chOff x="0" y="0"/>
          <a:chExt cx="0" cy="0"/>
        </a:xfrm>
      </p:grpSpPr>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9232" y="6240963"/>
            <a:ext cx="1278510" cy="274137"/>
          </a:xfrm>
          <a:prstGeom prst="rect">
            <a:avLst/>
          </a:prstGeom>
        </p:spPr>
      </p:pic>
      <p:pic>
        <p:nvPicPr>
          <p:cNvPr id="8" name="Picture 7"/>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57200" y="490738"/>
            <a:ext cx="1449939" cy="306604"/>
          </a:xfrm>
          <a:prstGeom prst="rect">
            <a:avLst/>
          </a:prstGeom>
        </p:spPr>
      </p:pic>
      <p:sp>
        <p:nvSpPr>
          <p:cNvPr id="13" name="TextBox 2"/>
          <p:cNvSpPr txBox="1"/>
          <p:nvPr userDrawn="1"/>
        </p:nvSpPr>
        <p:spPr>
          <a:xfrm>
            <a:off x="10880398" y="274706"/>
            <a:ext cx="1299731" cy="634440"/>
          </a:xfrm>
          <a:prstGeom prst="rect">
            <a:avLst/>
          </a:prstGeom>
          <a:noFill/>
        </p:spPr>
        <p:txBody>
          <a:bodyPr wrap="none" lIns="182828" tIns="146262" rIns="182828" bIns="146262"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nSpc>
                <a:spcPct val="90000"/>
              </a:lnSpc>
              <a:spcAft>
                <a:spcPts val="600"/>
              </a:spcAft>
            </a:pPr>
            <a:r>
              <a:rPr lang="en-US" sz="2400" dirty="0">
                <a:gradFill>
                  <a:gsLst>
                    <a:gs pos="2917">
                      <a:schemeClr val="tx1"/>
                    </a:gs>
                    <a:gs pos="30000">
                      <a:schemeClr val="tx1"/>
                    </a:gs>
                  </a:gsLst>
                  <a:lin ang="5400000" scaled="0"/>
                </a:gradFill>
                <a:latin typeface="+mj-lt"/>
              </a:rPr>
              <a:t>#Env16</a:t>
            </a:r>
          </a:p>
        </p:txBody>
      </p:sp>
      <p:sp>
        <p:nvSpPr>
          <p:cNvPr id="3" name="TextBox 2"/>
          <p:cNvSpPr txBox="1"/>
          <p:nvPr userDrawn="1"/>
        </p:nvSpPr>
        <p:spPr>
          <a:xfrm>
            <a:off x="264851" y="2125665"/>
            <a:ext cx="9824796" cy="3085503"/>
          </a:xfrm>
          <a:prstGeom prst="rect">
            <a:avLst/>
          </a:prstGeom>
          <a:noFill/>
        </p:spPr>
        <p:txBody>
          <a:bodyPr wrap="none" lIns="182828" tIns="146262" rIns="182828" bIns="146262" rtlCol="0">
            <a:spAutoFit/>
          </a:bodyPr>
          <a:lstStyle/>
          <a:p>
            <a:pPr>
              <a:lnSpc>
                <a:spcPct val="90000"/>
              </a:lnSpc>
              <a:spcAft>
                <a:spcPts val="600"/>
              </a:spcAft>
            </a:pPr>
            <a:r>
              <a:rPr lang="en-US" sz="9596" dirty="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Welcome</a:t>
            </a:r>
            <a:r>
              <a:rPr lang="en-US" sz="9596" baseline="0" dirty="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 to</a:t>
            </a:r>
          </a:p>
          <a:p>
            <a:pPr>
              <a:lnSpc>
                <a:spcPct val="90000"/>
              </a:lnSpc>
              <a:spcAft>
                <a:spcPts val="600"/>
              </a:spcAft>
            </a:pPr>
            <a:r>
              <a:rPr lang="en-US" sz="9596" dirty="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Microsoft Envision</a:t>
            </a:r>
          </a:p>
        </p:txBody>
      </p:sp>
    </p:spTree>
    <p:extLst>
      <p:ext uri="{BB962C8B-B14F-4D97-AF65-F5344CB8AC3E}">
        <p14:creationId xmlns:p14="http://schemas.microsoft.com/office/powerpoint/2010/main" val="29270294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1.xml><?xml version="1.0" encoding="utf-8"?>
<p:sldLayout xmlns:a="http://schemas.openxmlformats.org/drawingml/2006/main" xmlns:r="http://schemas.openxmlformats.org/officeDocument/2006/relationships" xmlns:p="http://schemas.openxmlformats.org/presentationml/2006/main" preserve="1" userDrawn="1">
  <p:cSld name="2_Walkin">
    <p:bg>
      <p:bgPr>
        <a:solidFill>
          <a:schemeClr val="accent1"/>
        </a:solidFill>
        <a:effectLst/>
      </p:bgPr>
    </p:bg>
    <p:spTree>
      <p:nvGrpSpPr>
        <p:cNvPr id="1" name=""/>
        <p:cNvGrpSpPr/>
        <p:nvPr/>
      </p:nvGrpSpPr>
      <p:grpSpPr>
        <a:xfrm>
          <a:off x="0" y="0"/>
          <a:ext cx="0" cy="0"/>
          <a:chOff x="0" y="0"/>
          <a:chExt cx="0" cy="0"/>
        </a:xfrm>
      </p:grpSpPr>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9232" y="6240963"/>
            <a:ext cx="1278510" cy="274137"/>
          </a:xfrm>
          <a:prstGeom prst="rect">
            <a:avLst/>
          </a:prstGeom>
        </p:spPr>
      </p:pic>
      <p:pic>
        <p:nvPicPr>
          <p:cNvPr id="8" name="Picture 7"/>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57200" y="490738"/>
            <a:ext cx="1449939" cy="306604"/>
          </a:xfrm>
          <a:prstGeom prst="rect">
            <a:avLst/>
          </a:prstGeom>
        </p:spPr>
      </p:pic>
      <p:sp>
        <p:nvSpPr>
          <p:cNvPr id="13" name="TextBox 2"/>
          <p:cNvSpPr txBox="1"/>
          <p:nvPr userDrawn="1"/>
        </p:nvSpPr>
        <p:spPr>
          <a:xfrm>
            <a:off x="10880398" y="274706"/>
            <a:ext cx="1299731" cy="634440"/>
          </a:xfrm>
          <a:prstGeom prst="rect">
            <a:avLst/>
          </a:prstGeom>
          <a:noFill/>
        </p:spPr>
        <p:txBody>
          <a:bodyPr wrap="none" lIns="182828" tIns="146262" rIns="182828" bIns="146262"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nSpc>
                <a:spcPct val="90000"/>
              </a:lnSpc>
              <a:spcAft>
                <a:spcPts val="600"/>
              </a:spcAft>
            </a:pPr>
            <a:r>
              <a:rPr lang="en-US" sz="2400" dirty="0">
                <a:gradFill>
                  <a:gsLst>
                    <a:gs pos="2917">
                      <a:schemeClr val="tx1"/>
                    </a:gs>
                    <a:gs pos="30000">
                      <a:schemeClr val="tx1"/>
                    </a:gs>
                  </a:gsLst>
                  <a:lin ang="5400000" scaled="0"/>
                </a:gradFill>
                <a:latin typeface="+mj-lt"/>
              </a:rPr>
              <a:t>#Env16</a:t>
            </a:r>
          </a:p>
        </p:txBody>
      </p:sp>
      <p:sp>
        <p:nvSpPr>
          <p:cNvPr id="3" name="TextBox 2"/>
          <p:cNvSpPr txBox="1"/>
          <p:nvPr userDrawn="1"/>
        </p:nvSpPr>
        <p:spPr>
          <a:xfrm>
            <a:off x="264851" y="2125662"/>
            <a:ext cx="9824796" cy="1651226"/>
          </a:xfrm>
          <a:prstGeom prst="rect">
            <a:avLst/>
          </a:prstGeom>
          <a:noFill/>
        </p:spPr>
        <p:txBody>
          <a:bodyPr wrap="none" lIns="182828" tIns="146262" rIns="182828" bIns="146262" rtlCol="0">
            <a:spAutoFit/>
          </a:bodyPr>
          <a:lstStyle/>
          <a:p>
            <a:pPr>
              <a:lnSpc>
                <a:spcPct val="90000"/>
              </a:lnSpc>
              <a:spcAft>
                <a:spcPts val="600"/>
              </a:spcAft>
            </a:pPr>
            <a:r>
              <a:rPr lang="en-US" sz="9596" dirty="0">
                <a:gradFill>
                  <a:gsLst>
                    <a:gs pos="2917">
                      <a:schemeClr val="tx1"/>
                    </a:gs>
                    <a:gs pos="30000">
                      <a:schemeClr val="tx1"/>
                    </a:gs>
                  </a:gsLst>
                  <a:lin ang="5400000" scaled="0"/>
                </a:gradFill>
                <a:latin typeface="+mj-lt"/>
              </a:rPr>
              <a:t>Microsoft Envision</a:t>
            </a:r>
          </a:p>
        </p:txBody>
      </p:sp>
    </p:spTree>
    <p:extLst>
      <p:ext uri="{BB962C8B-B14F-4D97-AF65-F5344CB8AC3E}">
        <p14:creationId xmlns:p14="http://schemas.microsoft.com/office/powerpoint/2010/main" val="29291167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2.xml><?xml version="1.0" encoding="utf-8"?>
<p:sldLayout xmlns:a="http://schemas.openxmlformats.org/drawingml/2006/main" xmlns:r="http://schemas.openxmlformats.org/officeDocument/2006/relationships" xmlns:p="http://schemas.openxmlformats.org/presentationml/2006/main" preserve="1" userDrawn="1">
  <p:cSld name="3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hqprint">
            <a:extLst>
              <a:ext uri="{28A0092B-C50C-407E-A947-70E740481C1C}">
                <a14:useLocalDpi xmlns:a14="http://schemas.microsoft.com/office/drawing/2010/main"/>
              </a:ext>
            </a:extLst>
          </a:blip>
          <a:srcRect b="15721"/>
          <a:stretch/>
        </p:blipFill>
        <p:spPr>
          <a:xfrm>
            <a:off x="0" y="0"/>
            <a:ext cx="12436475" cy="6994525"/>
          </a:xfrm>
          <a:prstGeom prst="rect">
            <a:avLst/>
          </a:prstGeom>
        </p:spPr>
      </p:pic>
      <p:sp>
        <p:nvSpPr>
          <p:cNvPr id="4" name="Rectangle 3"/>
          <p:cNvSpPr/>
          <p:nvPr userDrawn="1"/>
        </p:nvSpPr>
        <p:spPr bwMode="auto">
          <a:xfrm>
            <a:off x="0" y="0"/>
            <a:ext cx="12436475" cy="6994525"/>
          </a:xfrm>
          <a:prstGeom prst="rect">
            <a:avLst/>
          </a:prstGeom>
          <a:gradFill flip="none" rotWithShape="1">
            <a:gsLst>
              <a:gs pos="31000">
                <a:srgbClr val="000000">
                  <a:alpha val="0"/>
                </a:srgbClr>
              </a:gs>
              <a:gs pos="75000">
                <a:srgbClr val="000000">
                  <a:alpha val="50000"/>
                </a:srgbClr>
              </a:gs>
            </a:gsLst>
            <a:lin ang="135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9232" y="6240963"/>
            <a:ext cx="1278510" cy="274137"/>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457200" y="490738"/>
            <a:ext cx="1449939" cy="306604"/>
          </a:xfrm>
          <a:prstGeom prst="rect">
            <a:avLst/>
          </a:prstGeom>
        </p:spPr>
      </p:pic>
    </p:spTree>
    <p:extLst>
      <p:ext uri="{BB962C8B-B14F-4D97-AF65-F5344CB8AC3E}">
        <p14:creationId xmlns:p14="http://schemas.microsoft.com/office/powerpoint/2010/main" val="39608350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3.xml><?xml version="1.0" encoding="utf-8"?>
<p:sldLayout xmlns:a="http://schemas.openxmlformats.org/drawingml/2006/main" xmlns:r="http://schemas.openxmlformats.org/officeDocument/2006/relationships" xmlns:p="http://schemas.openxmlformats.org/presentationml/2006/main" preserve="1" userDrawn="1">
  <p:cSld name="4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srcRect l="147" t="202" r="262" b="15948"/>
          <a:stretch/>
        </p:blipFill>
        <p:spPr>
          <a:xfrm>
            <a:off x="0" y="2"/>
            <a:ext cx="12435840" cy="6995160"/>
          </a:xfrm>
          <a:prstGeom prst="rect">
            <a:avLst/>
          </a:prstGeom>
        </p:spPr>
      </p:pic>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9232" y="6240963"/>
            <a:ext cx="1278510" cy="274137"/>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457200" y="490738"/>
            <a:ext cx="1449939" cy="306604"/>
          </a:xfrm>
          <a:prstGeom prst="rect">
            <a:avLst/>
          </a:prstGeom>
        </p:spPr>
      </p:pic>
      <p:sp>
        <p:nvSpPr>
          <p:cNvPr id="13" name="TextBox 2"/>
          <p:cNvSpPr txBox="1"/>
          <p:nvPr userDrawn="1"/>
        </p:nvSpPr>
        <p:spPr>
          <a:xfrm>
            <a:off x="10880398" y="274706"/>
            <a:ext cx="1299731" cy="634440"/>
          </a:xfrm>
          <a:prstGeom prst="rect">
            <a:avLst/>
          </a:prstGeom>
          <a:noFill/>
        </p:spPr>
        <p:txBody>
          <a:bodyPr wrap="none" lIns="182828" tIns="146262" rIns="182828" bIns="146262"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nSpc>
                <a:spcPct val="90000"/>
              </a:lnSpc>
              <a:spcAft>
                <a:spcPts val="600"/>
              </a:spcAft>
            </a:pPr>
            <a:r>
              <a:rPr lang="en-US" sz="2400" dirty="0">
                <a:gradFill>
                  <a:gsLst>
                    <a:gs pos="2917">
                      <a:schemeClr val="tx1"/>
                    </a:gs>
                    <a:gs pos="30000">
                      <a:schemeClr val="tx1"/>
                    </a:gs>
                  </a:gsLst>
                  <a:lin ang="5400000" scaled="0"/>
                </a:gradFill>
                <a:latin typeface="+mj-lt"/>
              </a:rPr>
              <a:t>#Env16</a:t>
            </a:r>
          </a:p>
        </p:txBody>
      </p:sp>
      <p:sp>
        <p:nvSpPr>
          <p:cNvPr id="3" name="TextBox 2"/>
          <p:cNvSpPr txBox="1"/>
          <p:nvPr userDrawn="1"/>
        </p:nvSpPr>
        <p:spPr>
          <a:xfrm>
            <a:off x="169599" y="2125663"/>
            <a:ext cx="9905114" cy="1425215"/>
          </a:xfrm>
          <a:prstGeom prst="rect">
            <a:avLst/>
          </a:prstGeom>
          <a:noFill/>
        </p:spPr>
        <p:txBody>
          <a:bodyPr wrap="none" lIns="182828" tIns="146262" rIns="182828" bIns="146262" rtlCol="0">
            <a:spAutoFit/>
          </a:bodyPr>
          <a:lstStyle/>
          <a:p>
            <a:pPr>
              <a:lnSpc>
                <a:spcPct val="90000"/>
              </a:lnSpc>
              <a:spcAft>
                <a:spcPts val="600"/>
              </a:spcAft>
            </a:pPr>
            <a:r>
              <a:rPr lang="en-US" sz="7996" dirty="0">
                <a:gradFill>
                  <a:gsLst>
                    <a:gs pos="2917">
                      <a:schemeClr val="tx1"/>
                    </a:gs>
                    <a:gs pos="30000">
                      <a:schemeClr val="tx1"/>
                    </a:gs>
                  </a:gsLst>
                  <a:lin ang="5400000" scaled="0"/>
                </a:gradFill>
                <a:latin typeface="+mj-lt"/>
              </a:rPr>
              <a:t>Digital Transformation</a:t>
            </a:r>
          </a:p>
        </p:txBody>
      </p:sp>
    </p:spTree>
    <p:extLst>
      <p:ext uri="{BB962C8B-B14F-4D97-AF65-F5344CB8AC3E}">
        <p14:creationId xmlns:p14="http://schemas.microsoft.com/office/powerpoint/2010/main" val="7667072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4.xml><?xml version="1.0" encoding="utf-8"?>
<p:sldLayout xmlns:a="http://schemas.openxmlformats.org/drawingml/2006/main" xmlns:r="http://schemas.openxmlformats.org/officeDocument/2006/relationships" xmlns:p="http://schemas.openxmlformats.org/presentationml/2006/main" preserve="1" userDrawn="1">
  <p:cSld name="5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srcRect l="70392" t="14359" b="39785"/>
          <a:stretch/>
        </p:blipFill>
        <p:spPr>
          <a:xfrm>
            <a:off x="0" y="3"/>
            <a:ext cx="12436475" cy="6994526"/>
          </a:xfrm>
          <a:prstGeom prst="rect">
            <a:avLst/>
          </a:prstGeom>
        </p:spPr>
      </p:pic>
      <p:sp>
        <p:nvSpPr>
          <p:cNvPr id="4" name="Rectangle 3"/>
          <p:cNvSpPr/>
          <p:nvPr userDrawn="1"/>
        </p:nvSpPr>
        <p:spPr bwMode="auto">
          <a:xfrm>
            <a:off x="0" y="2"/>
            <a:ext cx="12436475" cy="6994526"/>
          </a:xfrm>
          <a:prstGeom prst="rect">
            <a:avLst/>
          </a:prstGeom>
          <a:gradFill flip="none" rotWithShape="1">
            <a:gsLst>
              <a:gs pos="33000">
                <a:srgbClr val="000000">
                  <a:alpha val="0"/>
                </a:srgbClr>
              </a:gs>
              <a:gs pos="100000">
                <a:srgbClr val="000000">
                  <a:alpha val="50000"/>
                </a:srgb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9232" y="6240963"/>
            <a:ext cx="1278510" cy="274137"/>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457200" y="490738"/>
            <a:ext cx="1449939" cy="306604"/>
          </a:xfrm>
          <a:prstGeom prst="rect">
            <a:avLst/>
          </a:prstGeom>
        </p:spPr>
      </p:pic>
      <p:sp>
        <p:nvSpPr>
          <p:cNvPr id="10" name="TextBox 9"/>
          <p:cNvSpPr txBox="1"/>
          <p:nvPr userDrawn="1"/>
        </p:nvSpPr>
        <p:spPr>
          <a:xfrm>
            <a:off x="169599" y="1235326"/>
            <a:ext cx="9905114" cy="1425215"/>
          </a:xfrm>
          <a:prstGeom prst="rect">
            <a:avLst/>
          </a:prstGeom>
          <a:noFill/>
        </p:spPr>
        <p:txBody>
          <a:bodyPr wrap="none" lIns="182828" tIns="146262" rIns="182828" bIns="146262" rtlCol="0">
            <a:spAutoFit/>
          </a:bodyPr>
          <a:lstStyle/>
          <a:p>
            <a:pPr>
              <a:lnSpc>
                <a:spcPct val="90000"/>
              </a:lnSpc>
              <a:spcAft>
                <a:spcPts val="600"/>
              </a:spcAft>
            </a:pPr>
            <a:r>
              <a:rPr lang="en-US" sz="7996" dirty="0">
                <a:gradFill>
                  <a:gsLst>
                    <a:gs pos="2917">
                      <a:schemeClr val="tx1"/>
                    </a:gs>
                    <a:gs pos="30000">
                      <a:schemeClr val="tx1"/>
                    </a:gs>
                  </a:gsLst>
                  <a:lin ang="5400000" scaled="0"/>
                </a:gradFill>
                <a:latin typeface="+mj-lt"/>
              </a:rPr>
              <a:t>Digital Transformation</a:t>
            </a:r>
          </a:p>
        </p:txBody>
      </p:sp>
    </p:spTree>
    <p:extLst>
      <p:ext uri="{BB962C8B-B14F-4D97-AF65-F5344CB8AC3E}">
        <p14:creationId xmlns:p14="http://schemas.microsoft.com/office/powerpoint/2010/main" val="26364519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5.xml><?xml version="1.0" encoding="utf-8"?>
<p:sldLayout xmlns:a="http://schemas.openxmlformats.org/drawingml/2006/main" xmlns:r="http://schemas.openxmlformats.org/officeDocument/2006/relationships" xmlns:p="http://schemas.openxmlformats.org/presentationml/2006/main" preserve="1" userDrawn="1">
  <p:cSld name="13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srcRect t="34527"/>
          <a:stretch/>
        </p:blipFill>
        <p:spPr>
          <a:xfrm>
            <a:off x="0" y="0"/>
            <a:ext cx="12436475" cy="6994527"/>
          </a:xfrm>
          <a:prstGeom prst="rect">
            <a:avLst/>
          </a:prstGeom>
        </p:spPr>
      </p:pic>
      <p:sp>
        <p:nvSpPr>
          <p:cNvPr id="4" name="Rectangle 3"/>
          <p:cNvSpPr/>
          <p:nvPr userDrawn="1"/>
        </p:nvSpPr>
        <p:spPr bwMode="auto">
          <a:xfrm>
            <a:off x="0" y="2"/>
            <a:ext cx="12436475" cy="6994526"/>
          </a:xfrm>
          <a:prstGeom prst="rect">
            <a:avLst/>
          </a:prstGeom>
          <a:gradFill flip="none" rotWithShape="1">
            <a:gsLst>
              <a:gs pos="33000">
                <a:schemeClr val="accent1">
                  <a:alpha val="14000"/>
                </a:schemeClr>
              </a:gs>
              <a:gs pos="100000">
                <a:schemeClr val="accent4">
                  <a:alpha val="0"/>
                </a:scheme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18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9232" y="6240963"/>
            <a:ext cx="1278510" cy="274137"/>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457200" y="499608"/>
            <a:ext cx="1449939" cy="306604"/>
          </a:xfrm>
          <a:prstGeom prst="rect">
            <a:avLst/>
          </a:prstGeom>
        </p:spPr>
      </p:pic>
    </p:spTree>
    <p:extLst>
      <p:ext uri="{BB962C8B-B14F-4D97-AF65-F5344CB8AC3E}">
        <p14:creationId xmlns:p14="http://schemas.microsoft.com/office/powerpoint/2010/main" val="13974619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6.xml><?xml version="1.0" encoding="utf-8"?>
<p:sldLayout xmlns:a="http://schemas.openxmlformats.org/drawingml/2006/main" xmlns:r="http://schemas.openxmlformats.org/officeDocument/2006/relationships" xmlns:p="http://schemas.openxmlformats.org/presentationml/2006/main" preserve="1" userDrawn="1">
  <p:cSld name="12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extLst>
              <a:ext uri="{BEBA8EAE-BF5A-486C-A8C5-ECC9F3942E4B}">
                <a14:imgProps xmlns:a14="http://schemas.microsoft.com/office/drawing/2010/main">
                  <a14:imgLayer r:embed="rId3">
                    <a14:imgEffect>
                      <a14:artisticBlur/>
                    </a14:imgEffect>
                  </a14:imgLayer>
                </a14:imgProps>
              </a:ext>
            </a:extLst>
          </a:blip>
          <a:srcRect l="70392" t="14359" b="39785"/>
          <a:stretch/>
        </p:blipFill>
        <p:spPr>
          <a:xfrm>
            <a:off x="0" y="3"/>
            <a:ext cx="12436475" cy="6994526"/>
          </a:xfrm>
          <a:prstGeom prst="rect">
            <a:avLst/>
          </a:prstGeom>
        </p:spPr>
      </p:pic>
      <p:sp>
        <p:nvSpPr>
          <p:cNvPr id="4" name="Rectangle 3"/>
          <p:cNvSpPr/>
          <p:nvPr userDrawn="1"/>
        </p:nvSpPr>
        <p:spPr bwMode="auto">
          <a:xfrm>
            <a:off x="0" y="2"/>
            <a:ext cx="12436475" cy="6994526"/>
          </a:xfrm>
          <a:prstGeom prst="rect">
            <a:avLst/>
          </a:prstGeom>
          <a:gradFill flip="none" rotWithShape="1">
            <a:gsLst>
              <a:gs pos="33000">
                <a:srgbClr val="000000">
                  <a:alpha val="0"/>
                </a:srgbClr>
              </a:gs>
              <a:gs pos="100000">
                <a:srgbClr val="000000">
                  <a:alpha val="50000"/>
                </a:srgb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59232" y="6240963"/>
            <a:ext cx="1278510" cy="274137"/>
          </a:xfrm>
          <a:prstGeom prst="rect">
            <a:avLst/>
          </a:prstGeom>
        </p:spPr>
      </p:pic>
      <p:pic>
        <p:nvPicPr>
          <p:cNvPr id="8" name="Picture 7"/>
          <p:cNvPicPr>
            <a:picLocks noChangeAspect="1"/>
          </p:cNvPicPr>
          <p:nvPr userDrawn="1"/>
        </p:nvPicPr>
        <p:blipFill rotWithShape="1">
          <a:blip r:embed="rId5" cstate="screen">
            <a:extLst>
              <a:ext uri="{28A0092B-C50C-407E-A947-70E740481C1C}">
                <a14:useLocalDpi xmlns:a14="http://schemas.microsoft.com/office/drawing/2010/main"/>
              </a:ext>
            </a:extLst>
          </a:blip>
          <a:srcRect b="1380"/>
          <a:stretch/>
        </p:blipFill>
        <p:spPr bwMode="invGray">
          <a:xfrm>
            <a:off x="457200" y="490738"/>
            <a:ext cx="1449939" cy="306604"/>
          </a:xfrm>
          <a:prstGeom prst="rect">
            <a:avLst/>
          </a:prstGeom>
        </p:spPr>
      </p:pic>
      <p:sp>
        <p:nvSpPr>
          <p:cNvPr id="10" name="TextBox 9"/>
          <p:cNvSpPr txBox="1"/>
          <p:nvPr userDrawn="1"/>
        </p:nvSpPr>
        <p:spPr>
          <a:xfrm>
            <a:off x="169599" y="3102227"/>
            <a:ext cx="9905114" cy="1425215"/>
          </a:xfrm>
          <a:prstGeom prst="rect">
            <a:avLst/>
          </a:prstGeom>
          <a:noFill/>
        </p:spPr>
        <p:txBody>
          <a:bodyPr wrap="none" lIns="182828" tIns="146262" rIns="182828" bIns="146262" rtlCol="0">
            <a:spAutoFit/>
          </a:bodyPr>
          <a:lstStyle/>
          <a:p>
            <a:pPr>
              <a:lnSpc>
                <a:spcPct val="90000"/>
              </a:lnSpc>
              <a:spcAft>
                <a:spcPts val="600"/>
              </a:spcAft>
            </a:pPr>
            <a:r>
              <a:rPr lang="en-US" sz="7996" dirty="0">
                <a:gradFill>
                  <a:gsLst>
                    <a:gs pos="2917">
                      <a:schemeClr val="tx1"/>
                    </a:gs>
                    <a:gs pos="30000">
                      <a:schemeClr val="tx1"/>
                    </a:gs>
                  </a:gsLst>
                  <a:lin ang="5400000" scaled="0"/>
                </a:gradFill>
                <a:latin typeface="+mj-lt"/>
              </a:rPr>
              <a:t>Digital Transformation</a:t>
            </a:r>
          </a:p>
        </p:txBody>
      </p:sp>
    </p:spTree>
    <p:extLst>
      <p:ext uri="{BB962C8B-B14F-4D97-AF65-F5344CB8AC3E}">
        <p14:creationId xmlns:p14="http://schemas.microsoft.com/office/powerpoint/2010/main" val="33841958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7.xml><?xml version="1.0" encoding="utf-8"?>
<p:sldLayout xmlns:a="http://schemas.openxmlformats.org/drawingml/2006/main" xmlns:r="http://schemas.openxmlformats.org/officeDocument/2006/relationships" xmlns:p="http://schemas.openxmlformats.org/presentationml/2006/main" preserve="1" userDrawn="1">
  <p:cSld name="6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srcRect t="3288" b="12519"/>
          <a:stretch/>
        </p:blipFill>
        <p:spPr>
          <a:xfrm>
            <a:off x="0" y="0"/>
            <a:ext cx="12436475" cy="6994525"/>
          </a:xfrm>
          <a:prstGeom prst="rect">
            <a:avLst/>
          </a:prstGeom>
        </p:spPr>
      </p:pic>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9232" y="6240963"/>
            <a:ext cx="1278510" cy="274137"/>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457200" y="490738"/>
            <a:ext cx="1449939" cy="306604"/>
          </a:xfrm>
          <a:prstGeom prst="rect">
            <a:avLst/>
          </a:prstGeom>
        </p:spPr>
      </p:pic>
      <p:sp>
        <p:nvSpPr>
          <p:cNvPr id="3" name="TextBox 2"/>
          <p:cNvSpPr txBox="1"/>
          <p:nvPr userDrawn="1"/>
        </p:nvSpPr>
        <p:spPr>
          <a:xfrm>
            <a:off x="169599" y="2125663"/>
            <a:ext cx="9905114" cy="1425215"/>
          </a:xfrm>
          <a:prstGeom prst="rect">
            <a:avLst/>
          </a:prstGeom>
          <a:noFill/>
        </p:spPr>
        <p:txBody>
          <a:bodyPr wrap="none" lIns="182828" tIns="146262" rIns="182828" bIns="146262" rtlCol="0">
            <a:spAutoFit/>
          </a:bodyPr>
          <a:lstStyle/>
          <a:p>
            <a:pPr>
              <a:lnSpc>
                <a:spcPct val="90000"/>
              </a:lnSpc>
              <a:spcAft>
                <a:spcPts val="600"/>
              </a:spcAft>
            </a:pPr>
            <a:r>
              <a:rPr lang="en-US" sz="7996" dirty="0">
                <a:gradFill>
                  <a:gsLst>
                    <a:gs pos="2917">
                      <a:schemeClr val="tx1"/>
                    </a:gs>
                    <a:gs pos="30000">
                      <a:schemeClr val="tx1"/>
                    </a:gs>
                  </a:gsLst>
                  <a:lin ang="5400000" scaled="0"/>
                </a:gradFill>
                <a:latin typeface="+mj-lt"/>
              </a:rPr>
              <a:t>Digital Transformation</a:t>
            </a:r>
          </a:p>
        </p:txBody>
      </p:sp>
    </p:spTree>
    <p:extLst>
      <p:ext uri="{BB962C8B-B14F-4D97-AF65-F5344CB8AC3E}">
        <p14:creationId xmlns:p14="http://schemas.microsoft.com/office/powerpoint/2010/main" val="2728853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8.xml><?xml version="1.0" encoding="utf-8"?>
<p:sldLayout xmlns:a="http://schemas.openxmlformats.org/drawingml/2006/main" xmlns:r="http://schemas.openxmlformats.org/officeDocument/2006/relationships" xmlns:p="http://schemas.openxmlformats.org/presentationml/2006/main" preserve="1" userDrawn="1">
  <p:cSld name="10_Walkin">
    <p:bg>
      <p:bgPr>
        <a:solidFill>
          <a:schemeClr val="accent1"/>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b="15721"/>
          <a:stretch/>
        </p:blipFill>
        <p:spPr>
          <a:xfrm>
            <a:off x="0" y="0"/>
            <a:ext cx="12436475" cy="6994525"/>
          </a:xfrm>
          <a:prstGeom prst="rect">
            <a:avLst/>
          </a:prstGeom>
        </p:spPr>
      </p:pic>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9232" y="6240963"/>
            <a:ext cx="1278510" cy="274137"/>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457200" y="490738"/>
            <a:ext cx="1449939" cy="306604"/>
          </a:xfrm>
          <a:prstGeom prst="rect">
            <a:avLst/>
          </a:prstGeom>
        </p:spPr>
      </p:pic>
      <p:sp>
        <p:nvSpPr>
          <p:cNvPr id="3" name="TextBox 2"/>
          <p:cNvSpPr txBox="1"/>
          <p:nvPr userDrawn="1"/>
        </p:nvSpPr>
        <p:spPr>
          <a:xfrm>
            <a:off x="169599" y="2125663"/>
            <a:ext cx="9905114" cy="1425215"/>
          </a:xfrm>
          <a:prstGeom prst="rect">
            <a:avLst/>
          </a:prstGeom>
          <a:noFill/>
        </p:spPr>
        <p:txBody>
          <a:bodyPr wrap="none" lIns="182828" tIns="146262" rIns="182828" bIns="146262" rtlCol="0">
            <a:spAutoFit/>
          </a:bodyPr>
          <a:lstStyle/>
          <a:p>
            <a:pPr>
              <a:lnSpc>
                <a:spcPct val="90000"/>
              </a:lnSpc>
              <a:spcAft>
                <a:spcPts val="600"/>
              </a:spcAft>
            </a:pPr>
            <a:r>
              <a:rPr lang="en-US" sz="7996" dirty="0">
                <a:gradFill>
                  <a:gsLst>
                    <a:gs pos="2917">
                      <a:schemeClr val="tx1"/>
                    </a:gs>
                    <a:gs pos="30000">
                      <a:schemeClr val="tx1"/>
                    </a:gs>
                  </a:gsLst>
                  <a:lin ang="5400000" scaled="0"/>
                </a:gradFill>
                <a:latin typeface="+mj-lt"/>
              </a:rPr>
              <a:t>Digital Transformation</a:t>
            </a:r>
          </a:p>
        </p:txBody>
      </p:sp>
    </p:spTree>
    <p:extLst>
      <p:ext uri="{BB962C8B-B14F-4D97-AF65-F5344CB8AC3E}">
        <p14:creationId xmlns:p14="http://schemas.microsoft.com/office/powerpoint/2010/main" val="27179891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9.xml><?xml version="1.0" encoding="utf-8"?>
<p:sldLayout xmlns:a="http://schemas.openxmlformats.org/drawingml/2006/main" xmlns:r="http://schemas.openxmlformats.org/officeDocument/2006/relationships" xmlns:p="http://schemas.openxmlformats.org/presentationml/2006/main" preserve="1" userDrawn="1">
  <p:cSld name="11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screen">
            <a:extLst>
              <a:ext uri="{28A0092B-C50C-407E-A947-70E740481C1C}">
                <a14:useLocalDpi xmlns:a14="http://schemas.microsoft.com/office/drawing/2010/main"/>
              </a:ext>
            </a:extLst>
          </a:blip>
          <a:srcRect b="15721"/>
          <a:stretch/>
        </p:blipFill>
        <p:spPr>
          <a:xfrm>
            <a:off x="0" y="0"/>
            <a:ext cx="12436475" cy="6994525"/>
          </a:xfrm>
          <a:prstGeom prst="rect">
            <a:avLst/>
          </a:prstGeom>
        </p:spPr>
      </p:pic>
      <p:pic>
        <p:nvPicPr>
          <p:cNvPr id="4" name="Picture 3"/>
          <p:cNvPicPr>
            <a:picLocks noChangeAspect="1"/>
          </p:cNvPicPr>
          <p:nvPr userDrawn="1"/>
        </p:nvPicPr>
        <p:blipFill rotWithShape="1">
          <a:blip r:embed="rId3" cstate="screen">
            <a:extLst>
              <a:ext uri="{28A0092B-C50C-407E-A947-70E740481C1C}">
                <a14:useLocalDpi xmlns:a14="http://schemas.microsoft.com/office/drawing/2010/main"/>
              </a:ext>
            </a:extLst>
          </a:blip>
          <a:srcRect l="78173" t="-3" r="14698" b="15722"/>
          <a:stretch/>
        </p:blipFill>
        <p:spPr>
          <a:xfrm>
            <a:off x="9720775" y="0"/>
            <a:ext cx="886264" cy="6994525"/>
          </a:xfrm>
          <a:prstGeom prst="rect">
            <a:avLst/>
          </a:prstGeom>
        </p:spPr>
      </p:pic>
      <p:pic>
        <p:nvPicPr>
          <p:cNvPr id="10" name="Picture 9"/>
          <p:cNvPicPr>
            <a:picLocks noChangeAspect="1"/>
          </p:cNvPicPr>
          <p:nvPr userDrawn="1"/>
        </p:nvPicPr>
        <p:blipFill rotWithShape="1">
          <a:blip r:embed="rId3" cstate="screen">
            <a:extLst>
              <a:ext uri="{28A0092B-C50C-407E-A947-70E740481C1C}">
                <a14:useLocalDpi xmlns:a14="http://schemas.microsoft.com/office/drawing/2010/main"/>
              </a:ext>
            </a:extLst>
          </a:blip>
          <a:srcRect l="90047" t="-3" r="-6" b="15722"/>
          <a:stretch/>
        </p:blipFill>
        <p:spPr>
          <a:xfrm>
            <a:off x="11197883" y="0"/>
            <a:ext cx="1238592" cy="6994525"/>
          </a:xfrm>
          <a:prstGeom prst="rect">
            <a:avLst/>
          </a:prstGeom>
        </p:spPr>
      </p:pic>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59232" y="6240963"/>
            <a:ext cx="1278510" cy="274137"/>
          </a:xfrm>
          <a:prstGeom prst="rect">
            <a:avLst/>
          </a:prstGeom>
        </p:spPr>
      </p:pic>
      <p:pic>
        <p:nvPicPr>
          <p:cNvPr id="8" name="Picture 7"/>
          <p:cNvPicPr>
            <a:picLocks noChangeAspect="1"/>
          </p:cNvPicPr>
          <p:nvPr userDrawn="1"/>
        </p:nvPicPr>
        <p:blipFill rotWithShape="1">
          <a:blip r:embed="rId5" cstate="screen">
            <a:extLst>
              <a:ext uri="{28A0092B-C50C-407E-A947-70E740481C1C}">
                <a14:useLocalDpi xmlns:a14="http://schemas.microsoft.com/office/drawing/2010/main"/>
              </a:ext>
            </a:extLst>
          </a:blip>
          <a:srcRect b="1380"/>
          <a:stretch/>
        </p:blipFill>
        <p:spPr bwMode="invGray">
          <a:xfrm>
            <a:off x="457200" y="490738"/>
            <a:ext cx="1449939" cy="306604"/>
          </a:xfrm>
          <a:prstGeom prst="rect">
            <a:avLst/>
          </a:prstGeom>
        </p:spPr>
      </p:pic>
      <p:pic>
        <p:nvPicPr>
          <p:cNvPr id="11" name="Picture 10"/>
          <p:cNvPicPr>
            <a:picLocks noChangeAspect="1"/>
          </p:cNvPicPr>
          <p:nvPr userDrawn="1"/>
        </p:nvPicPr>
        <p:blipFill rotWithShape="1">
          <a:blip r:embed="rId3" cstate="screen">
            <a:extLst>
              <a:ext uri="{28A0092B-C50C-407E-A947-70E740481C1C}">
                <a14:useLocalDpi xmlns:a14="http://schemas.microsoft.com/office/drawing/2010/main"/>
              </a:ext>
            </a:extLst>
          </a:blip>
          <a:srcRect l="66295" t="-3" r="28500" b="15722"/>
          <a:stretch/>
        </p:blipFill>
        <p:spPr>
          <a:xfrm>
            <a:off x="8243668" y="0"/>
            <a:ext cx="647113" cy="6994525"/>
          </a:xfrm>
          <a:prstGeom prst="rect">
            <a:avLst/>
          </a:prstGeom>
        </p:spPr>
      </p:pic>
      <p:sp>
        <p:nvSpPr>
          <p:cNvPr id="3" name="TextBox 2"/>
          <p:cNvSpPr txBox="1"/>
          <p:nvPr userDrawn="1"/>
        </p:nvSpPr>
        <p:spPr>
          <a:xfrm>
            <a:off x="169599" y="2125663"/>
            <a:ext cx="9905114" cy="1425215"/>
          </a:xfrm>
          <a:prstGeom prst="rect">
            <a:avLst/>
          </a:prstGeom>
          <a:noFill/>
        </p:spPr>
        <p:txBody>
          <a:bodyPr wrap="none" lIns="182828" tIns="146262" rIns="182828" bIns="146262" rtlCol="0">
            <a:spAutoFit/>
          </a:bodyPr>
          <a:lstStyle/>
          <a:p>
            <a:pPr marL="0" algn="l" defTabSz="932384" rtl="0" eaLnBrk="1" latinLnBrk="0" hangingPunct="1">
              <a:lnSpc>
                <a:spcPct val="90000"/>
              </a:lnSpc>
              <a:spcAft>
                <a:spcPts val="600"/>
              </a:spcAft>
            </a:pPr>
            <a:r>
              <a:rPr lang="en-US" sz="7996" kern="1200" dirty="0">
                <a:gradFill>
                  <a:gsLst>
                    <a:gs pos="2917">
                      <a:schemeClr val="tx1"/>
                    </a:gs>
                    <a:gs pos="30000">
                      <a:schemeClr val="tx1"/>
                    </a:gs>
                  </a:gsLst>
                  <a:lin ang="5400000" scaled="0"/>
                </a:gradFill>
                <a:latin typeface="+mj-lt"/>
                <a:ea typeface="+mn-ea"/>
                <a:cs typeface="+mn-cs"/>
              </a:rPr>
              <a:t>Digital Transformation</a:t>
            </a:r>
          </a:p>
        </p:txBody>
      </p:sp>
    </p:spTree>
    <p:extLst>
      <p:ext uri="{BB962C8B-B14F-4D97-AF65-F5344CB8AC3E}">
        <p14:creationId xmlns:p14="http://schemas.microsoft.com/office/powerpoint/2010/main" val="14045037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761392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20.xml><?xml version="1.0" encoding="utf-8"?>
<p:sldLayout xmlns:a="http://schemas.openxmlformats.org/drawingml/2006/main" xmlns:r="http://schemas.openxmlformats.org/officeDocument/2006/relationships" xmlns:p="http://schemas.openxmlformats.org/presentationml/2006/main" preserve="1" userDrawn="1">
  <p:cSld name="7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srcRect b="24990"/>
          <a:stretch/>
        </p:blipFill>
        <p:spPr>
          <a:xfrm>
            <a:off x="0" y="2"/>
            <a:ext cx="12436475" cy="6994526"/>
          </a:xfrm>
          <a:prstGeom prst="rect">
            <a:avLst/>
          </a:prstGeom>
        </p:spPr>
      </p:pic>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9232" y="6240963"/>
            <a:ext cx="1278510" cy="274137"/>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457200" y="490738"/>
            <a:ext cx="1449939" cy="306604"/>
          </a:xfrm>
          <a:prstGeom prst="rect">
            <a:avLst/>
          </a:prstGeom>
        </p:spPr>
      </p:pic>
      <p:sp>
        <p:nvSpPr>
          <p:cNvPr id="3" name="TextBox 2"/>
          <p:cNvSpPr txBox="1"/>
          <p:nvPr userDrawn="1"/>
        </p:nvSpPr>
        <p:spPr>
          <a:xfrm>
            <a:off x="169599" y="2125663"/>
            <a:ext cx="9905114" cy="1425215"/>
          </a:xfrm>
          <a:prstGeom prst="rect">
            <a:avLst/>
          </a:prstGeom>
          <a:noFill/>
        </p:spPr>
        <p:txBody>
          <a:bodyPr wrap="none" lIns="182828" tIns="146262" rIns="182828" bIns="146262" rtlCol="0">
            <a:spAutoFit/>
          </a:bodyPr>
          <a:lstStyle/>
          <a:p>
            <a:pPr>
              <a:lnSpc>
                <a:spcPct val="90000"/>
              </a:lnSpc>
              <a:spcAft>
                <a:spcPts val="600"/>
              </a:spcAft>
            </a:pPr>
            <a:r>
              <a:rPr lang="en-US" sz="7996" dirty="0">
                <a:gradFill>
                  <a:gsLst>
                    <a:gs pos="2917">
                      <a:schemeClr val="tx1"/>
                    </a:gs>
                    <a:gs pos="30000">
                      <a:schemeClr val="tx1"/>
                    </a:gs>
                  </a:gsLst>
                  <a:lin ang="5400000" scaled="0"/>
                </a:gradFill>
                <a:latin typeface="+mj-lt"/>
              </a:rPr>
              <a:t>Digital Transformation</a:t>
            </a:r>
          </a:p>
        </p:txBody>
      </p:sp>
    </p:spTree>
    <p:extLst>
      <p:ext uri="{BB962C8B-B14F-4D97-AF65-F5344CB8AC3E}">
        <p14:creationId xmlns:p14="http://schemas.microsoft.com/office/powerpoint/2010/main" val="24765614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1.xml><?xml version="1.0" encoding="utf-8"?>
<p:sldLayout xmlns:a="http://schemas.openxmlformats.org/drawingml/2006/main" xmlns:r="http://schemas.openxmlformats.org/officeDocument/2006/relationships" xmlns:p="http://schemas.openxmlformats.org/presentationml/2006/main" preserve="1" userDrawn="1">
  <p:cSld name="8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srcRect t="7750" b="7750"/>
          <a:stretch/>
        </p:blipFill>
        <p:spPr>
          <a:xfrm>
            <a:off x="0" y="0"/>
            <a:ext cx="12436475" cy="6994525"/>
          </a:xfrm>
          <a:prstGeom prst="rect">
            <a:avLst/>
          </a:prstGeom>
        </p:spPr>
      </p:pic>
      <p:sp>
        <p:nvSpPr>
          <p:cNvPr id="4" name="Rectangle 3"/>
          <p:cNvSpPr/>
          <p:nvPr userDrawn="1"/>
        </p:nvSpPr>
        <p:spPr bwMode="auto">
          <a:xfrm>
            <a:off x="0" y="-1"/>
            <a:ext cx="12436475" cy="6994526"/>
          </a:xfrm>
          <a:prstGeom prst="rect">
            <a:avLst/>
          </a:prstGeom>
          <a:solidFill>
            <a:srgbClr val="000000">
              <a:alpha val="38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9232" y="6240963"/>
            <a:ext cx="1278510" cy="274137"/>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457200" y="490738"/>
            <a:ext cx="1449939" cy="306604"/>
          </a:xfrm>
          <a:prstGeom prst="rect">
            <a:avLst/>
          </a:prstGeom>
        </p:spPr>
      </p:pic>
      <p:sp>
        <p:nvSpPr>
          <p:cNvPr id="3" name="TextBox 2"/>
          <p:cNvSpPr txBox="1"/>
          <p:nvPr userDrawn="1"/>
        </p:nvSpPr>
        <p:spPr>
          <a:xfrm>
            <a:off x="169599" y="3826504"/>
            <a:ext cx="9905114" cy="1425215"/>
          </a:xfrm>
          <a:prstGeom prst="rect">
            <a:avLst/>
          </a:prstGeom>
          <a:noFill/>
        </p:spPr>
        <p:txBody>
          <a:bodyPr wrap="none" lIns="182828" tIns="146262" rIns="182828" bIns="146262" rtlCol="0">
            <a:spAutoFit/>
          </a:bodyPr>
          <a:lstStyle/>
          <a:p>
            <a:pPr>
              <a:lnSpc>
                <a:spcPct val="90000"/>
              </a:lnSpc>
              <a:spcAft>
                <a:spcPts val="600"/>
              </a:spcAft>
            </a:pPr>
            <a:r>
              <a:rPr lang="en-US" sz="7996" dirty="0">
                <a:gradFill>
                  <a:gsLst>
                    <a:gs pos="2917">
                      <a:schemeClr val="tx1"/>
                    </a:gs>
                    <a:gs pos="30000">
                      <a:schemeClr val="tx1"/>
                    </a:gs>
                  </a:gsLst>
                  <a:lin ang="5400000" scaled="0"/>
                </a:gradFill>
                <a:latin typeface="+mj-lt"/>
              </a:rPr>
              <a:t>Digital Transformation</a:t>
            </a:r>
          </a:p>
        </p:txBody>
      </p:sp>
    </p:spTree>
    <p:extLst>
      <p:ext uri="{BB962C8B-B14F-4D97-AF65-F5344CB8AC3E}">
        <p14:creationId xmlns:p14="http://schemas.microsoft.com/office/powerpoint/2010/main" val="1725471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2.xml><?xml version="1.0" encoding="utf-8"?>
<p:sldLayout xmlns:a="http://schemas.openxmlformats.org/drawingml/2006/main" xmlns:r="http://schemas.openxmlformats.org/officeDocument/2006/relationships" xmlns:p="http://schemas.openxmlformats.org/presentationml/2006/main" preserve="1" userDrawn="1">
  <p:cSld name="9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srcRect t="20318" r="7132" b="27451"/>
          <a:stretch/>
        </p:blipFill>
        <p:spPr>
          <a:xfrm>
            <a:off x="0" y="0"/>
            <a:ext cx="12436475" cy="6994525"/>
          </a:xfrm>
          <a:prstGeom prst="rect">
            <a:avLst/>
          </a:prstGeom>
        </p:spPr>
      </p:pic>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9232" y="6240963"/>
            <a:ext cx="1278510" cy="274137"/>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457200" y="490738"/>
            <a:ext cx="1449939" cy="306604"/>
          </a:xfrm>
          <a:prstGeom prst="rect">
            <a:avLst/>
          </a:prstGeom>
        </p:spPr>
      </p:pic>
      <p:sp>
        <p:nvSpPr>
          <p:cNvPr id="10" name="TextBox 9"/>
          <p:cNvSpPr txBox="1"/>
          <p:nvPr userDrawn="1"/>
        </p:nvSpPr>
        <p:spPr>
          <a:xfrm>
            <a:off x="169599" y="2125663"/>
            <a:ext cx="9905114" cy="1425215"/>
          </a:xfrm>
          <a:prstGeom prst="rect">
            <a:avLst/>
          </a:prstGeom>
          <a:noFill/>
        </p:spPr>
        <p:txBody>
          <a:bodyPr wrap="none" lIns="182828" tIns="146262" rIns="182828" bIns="146262" rtlCol="0">
            <a:spAutoFit/>
          </a:bodyPr>
          <a:lstStyle/>
          <a:p>
            <a:pPr>
              <a:lnSpc>
                <a:spcPct val="90000"/>
              </a:lnSpc>
              <a:spcAft>
                <a:spcPts val="600"/>
              </a:spcAft>
            </a:pPr>
            <a:r>
              <a:rPr lang="en-US" sz="7996" dirty="0">
                <a:gradFill>
                  <a:gsLst>
                    <a:gs pos="2917">
                      <a:schemeClr val="tx1"/>
                    </a:gs>
                    <a:gs pos="30000">
                      <a:schemeClr val="tx1"/>
                    </a:gs>
                  </a:gsLst>
                  <a:lin ang="5400000" scaled="0"/>
                </a:gradFill>
                <a:latin typeface="+mj-lt"/>
              </a:rPr>
              <a:t>Digital Transformation</a:t>
            </a:r>
          </a:p>
        </p:txBody>
      </p:sp>
    </p:spTree>
    <p:extLst>
      <p:ext uri="{BB962C8B-B14F-4D97-AF65-F5344CB8AC3E}">
        <p14:creationId xmlns:p14="http://schemas.microsoft.com/office/powerpoint/2010/main" val="8661419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2" y="6240963"/>
            <a:ext cx="1278510" cy="274137"/>
          </a:xfrm>
          <a:prstGeom prst="rect">
            <a:avLst/>
          </a:prstGeom>
        </p:spPr>
      </p:pic>
      <p:sp>
        <p:nvSpPr>
          <p:cNvPr id="18"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398" spc="-100"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74703" y="3955786"/>
            <a:ext cx="7315137" cy="1828007"/>
          </a:xfrm>
          <a:noFill/>
        </p:spPr>
        <p:txBody>
          <a:bodyPr lIns="146304" tIns="109728" rIns="146304" bIns="109728">
            <a:noAutofit/>
          </a:bodyPr>
          <a:lstStyle>
            <a:lvl1pPr marL="0" indent="0">
              <a:spcBef>
                <a:spcPts val="0"/>
              </a:spcBef>
              <a:buNone/>
              <a:defRPr sz="3198"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57200" y="490738"/>
            <a:ext cx="1449939" cy="306604"/>
          </a:xfrm>
          <a:prstGeom prst="rect">
            <a:avLst/>
          </a:prstGeom>
        </p:spPr>
      </p:pic>
    </p:spTree>
    <p:extLst>
      <p:ext uri="{BB962C8B-B14F-4D97-AF65-F5344CB8AC3E}">
        <p14:creationId xmlns:p14="http://schemas.microsoft.com/office/powerpoint/2010/main" val="38680426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40" y="1212852"/>
            <a:ext cx="11887200" cy="2025170"/>
          </a:xfrm>
        </p:spPr>
        <p:txBody>
          <a:bodyPr/>
          <a:lstStyle>
            <a:lvl1pPr marL="0" indent="0">
              <a:buNone/>
              <a:defRPr>
                <a:solidFill>
                  <a:schemeClr val="accent4"/>
                </a:solidFill>
              </a:defRPr>
            </a:lvl1pPr>
            <a:lvl2pPr marL="0" indent="0">
              <a:buFontTx/>
              <a:buNone/>
              <a:defRPr sz="2000"/>
            </a:lvl2pPr>
            <a:lvl3pPr marL="228513" indent="0">
              <a:buNone/>
              <a:defRPr/>
            </a:lvl3pPr>
            <a:lvl4pPr marL="457024" indent="0">
              <a:buNone/>
              <a:defRPr/>
            </a:lvl4pPr>
            <a:lvl5pPr marL="68553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4971674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25.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40" y="1212852"/>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13" indent="0">
              <a:buNone/>
              <a:defRPr/>
            </a:lvl3pPr>
            <a:lvl4pPr marL="457024" indent="0">
              <a:buNone/>
              <a:defRPr/>
            </a:lvl4pPr>
            <a:lvl5pPr marL="68553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277041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26.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0" y="1212850"/>
            <a:ext cx="11887200" cy="2092881"/>
          </a:xfrm>
        </p:spPr>
        <p:txBody>
          <a:bodyPr>
            <a:spAutoFit/>
          </a:bodyPr>
          <a:lstStyle>
            <a:lvl1pPr>
              <a:defRPr sz="3998">
                <a:solidFill>
                  <a:schemeClr val="accent4"/>
                </a:soli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4230776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27.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0" y="1212850"/>
            <a:ext cx="11887200" cy="2092881"/>
          </a:xfrm>
        </p:spPr>
        <p:txBody>
          <a:bodyPr>
            <a:spAutoFit/>
          </a:bodyPr>
          <a:lstStyle>
            <a:lvl1pPr>
              <a:defRPr sz="3998"/>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594413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28.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1" y="1212849"/>
            <a:ext cx="5486399" cy="1914370"/>
          </a:xfrm>
        </p:spPr>
        <p:txBody>
          <a:bodyPr wrap="square">
            <a:spAutoFit/>
          </a:bodyPr>
          <a:lstStyle>
            <a:lvl1pPr marL="0" indent="0">
              <a:spcBef>
                <a:spcPts val="1224"/>
              </a:spcBef>
              <a:buClr>
                <a:schemeClr val="tx1"/>
              </a:buClr>
              <a:buFont typeface="Wingdings" pitchFamily="2" charset="2"/>
              <a:buNone/>
              <a:defRPr sz="3198">
                <a:solidFill>
                  <a:schemeClr val="accent4"/>
                </a:solidFill>
              </a:defRPr>
            </a:lvl1pPr>
            <a:lvl2pPr marL="0" indent="0">
              <a:buNone/>
              <a:defRPr sz="2000"/>
            </a:lvl2pPr>
            <a:lvl3pPr marL="231686" indent="0">
              <a:buNone/>
              <a:tabLst/>
              <a:defRPr sz="2000"/>
            </a:lvl3pPr>
            <a:lvl4pPr marL="460198" indent="0">
              <a:buNone/>
              <a:defRPr/>
            </a:lvl4pPr>
            <a:lvl5pPr marL="685537"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8">
                <a:solidFill>
                  <a:schemeClr val="accent4"/>
                </a:solidFill>
              </a:defRPr>
            </a:lvl1pPr>
            <a:lvl2pPr marL="0" indent="0">
              <a:buNone/>
              <a:defRPr sz="2000"/>
            </a:lvl2pPr>
            <a:lvl3pPr marL="231686" indent="0">
              <a:buNone/>
              <a:tabLst/>
              <a:defRPr sz="2000"/>
            </a:lvl3pPr>
            <a:lvl4pPr marL="460198" indent="0">
              <a:buNone/>
              <a:defRPr/>
            </a:lvl4pPr>
            <a:lvl5pPr marL="685537"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4415181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29.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1" y="1212849"/>
            <a:ext cx="5486399" cy="1914370"/>
          </a:xfrm>
        </p:spPr>
        <p:txBody>
          <a:bodyPr wrap="square">
            <a:spAutoFit/>
          </a:bodyPr>
          <a:lstStyle>
            <a:lvl1pPr marL="0" indent="0">
              <a:spcBef>
                <a:spcPts val="1224"/>
              </a:spcBef>
              <a:buClr>
                <a:schemeClr val="tx1"/>
              </a:buClr>
              <a:buFont typeface="Wingdings" pitchFamily="2" charset="2"/>
              <a:buNone/>
              <a:defRPr sz="3198"/>
            </a:lvl1pPr>
            <a:lvl2pPr marL="0" indent="0">
              <a:buNone/>
              <a:defRPr sz="2000"/>
            </a:lvl2pPr>
            <a:lvl3pPr marL="231686" indent="0">
              <a:buNone/>
              <a:tabLst/>
              <a:defRPr sz="2000"/>
            </a:lvl3pPr>
            <a:lvl4pPr marL="460198" indent="0">
              <a:buNone/>
              <a:defRPr/>
            </a:lvl4pPr>
            <a:lvl5pPr marL="685537"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8"/>
            </a:lvl1pPr>
            <a:lvl2pPr marL="0" indent="0">
              <a:buNone/>
              <a:defRPr sz="2000"/>
            </a:lvl2pPr>
            <a:lvl3pPr marL="231686" indent="0">
              <a:buNone/>
              <a:tabLst/>
              <a:defRPr sz="2000"/>
            </a:lvl3pPr>
            <a:lvl4pPr marL="460198" indent="0">
              <a:buNone/>
              <a:defRPr/>
            </a:lvl4pPr>
            <a:lvl5pPr marL="685537"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593206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tx2">
            <a:lumMod val="10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503396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30.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1" y="1212851"/>
            <a:ext cx="5486399" cy="1985506"/>
          </a:xfrm>
        </p:spPr>
        <p:txBody>
          <a:bodyPr wrap="square">
            <a:spAutoFit/>
          </a:bodyPr>
          <a:lstStyle>
            <a:lvl1pPr marL="287227" indent="-287227">
              <a:spcBef>
                <a:spcPts val="1224"/>
              </a:spcBef>
              <a:buClr>
                <a:schemeClr val="accent4"/>
              </a:buClr>
              <a:buFont typeface="Arial" pitchFamily="34" charset="0"/>
              <a:buChar char="•"/>
              <a:defRPr sz="3198">
                <a:solidFill>
                  <a:schemeClr val="accent4"/>
                </a:solidFill>
              </a:defRPr>
            </a:lvl1pPr>
            <a:lvl2pPr marL="530962" indent="-233105">
              <a:defRPr sz="2400"/>
            </a:lvl2pPr>
            <a:lvl3pPr marL="699316" indent="-168355">
              <a:tabLst/>
              <a:defRPr sz="2000"/>
            </a:lvl3pPr>
            <a:lvl4pPr marL="880619" indent="-181305">
              <a:defRPr/>
            </a:lvl4pPr>
            <a:lvl5pPr marL="1048973" indent="-168355">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51"/>
            <a:ext cx="5486399" cy="1985506"/>
          </a:xfrm>
        </p:spPr>
        <p:txBody>
          <a:bodyPr wrap="square">
            <a:spAutoFit/>
          </a:bodyPr>
          <a:lstStyle>
            <a:lvl1pPr marL="287227" indent="-287227">
              <a:spcBef>
                <a:spcPts val="1224"/>
              </a:spcBef>
              <a:buClr>
                <a:schemeClr val="accent4"/>
              </a:buClr>
              <a:buFont typeface="Arial" pitchFamily="34" charset="0"/>
              <a:buChar char="•"/>
              <a:defRPr sz="3198">
                <a:solidFill>
                  <a:schemeClr val="accent4"/>
                </a:solidFill>
              </a:defRPr>
            </a:lvl1pPr>
            <a:lvl2pPr marL="530962" indent="-233105">
              <a:defRPr sz="2400"/>
            </a:lvl2pPr>
            <a:lvl3pPr marL="699316" indent="-168355">
              <a:tabLst/>
              <a:defRPr sz="2000"/>
            </a:lvl3pPr>
            <a:lvl4pPr marL="880619" indent="-181305">
              <a:defRPr/>
            </a:lvl4pPr>
            <a:lvl5pPr marL="1048973" indent="-168355">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8575448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31.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1" y="1212851"/>
            <a:ext cx="5486399" cy="1985506"/>
          </a:xfrm>
        </p:spPr>
        <p:txBody>
          <a:bodyPr wrap="square">
            <a:spAutoFit/>
          </a:bodyPr>
          <a:lstStyle>
            <a:lvl1pPr marL="287227" indent="-287227">
              <a:spcBef>
                <a:spcPts val="1224"/>
              </a:spcBef>
              <a:buClr>
                <a:schemeClr val="tx1"/>
              </a:buClr>
              <a:buFont typeface="Arial" pitchFamily="34" charset="0"/>
              <a:buChar char="•"/>
              <a:defRPr sz="3198"/>
            </a:lvl1pPr>
            <a:lvl2pPr marL="530962" indent="-233105">
              <a:defRPr sz="2400"/>
            </a:lvl2pPr>
            <a:lvl3pPr marL="699316" indent="-168355">
              <a:tabLst/>
              <a:defRPr sz="2000"/>
            </a:lvl3pPr>
            <a:lvl4pPr marL="880619" indent="-181305">
              <a:defRPr/>
            </a:lvl4pPr>
            <a:lvl5pPr marL="1048973" indent="-168355">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51"/>
            <a:ext cx="5486399" cy="1985506"/>
          </a:xfrm>
        </p:spPr>
        <p:txBody>
          <a:bodyPr wrap="square">
            <a:spAutoFit/>
          </a:bodyPr>
          <a:lstStyle>
            <a:lvl1pPr marL="287227" indent="-287227">
              <a:spcBef>
                <a:spcPts val="1224"/>
              </a:spcBef>
              <a:buClr>
                <a:schemeClr val="tx1"/>
              </a:buClr>
              <a:buFont typeface="Arial" pitchFamily="34" charset="0"/>
              <a:buChar char="•"/>
              <a:defRPr sz="3198"/>
            </a:lvl1pPr>
            <a:lvl2pPr marL="530962" indent="-233105">
              <a:defRPr sz="2400"/>
            </a:lvl2pPr>
            <a:lvl3pPr marL="699316" indent="-168355">
              <a:tabLst/>
              <a:defRPr sz="2000"/>
            </a:lvl3pPr>
            <a:lvl4pPr marL="880619" indent="-181305">
              <a:defRPr/>
            </a:lvl4pPr>
            <a:lvl5pPr marL="1048973" indent="-168355">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206183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32.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90834495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33.xml><?xml version="1.0" encoding="utf-8"?>
<p:sldLayout xmlns:a="http://schemas.openxmlformats.org/drawingml/2006/main" xmlns:r="http://schemas.openxmlformats.org/officeDocument/2006/relationships" xmlns:p="http://schemas.openxmlformats.org/presentationml/2006/main" preserve="1" userDrawn="1">
  <p:cSld name="1_Blank">
    <p:bg>
      <p:bgPr>
        <a:solidFill>
          <a:srgbClr val="F8F8F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7197245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3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5"/>
            <a:ext cx="4571278" cy="1181862"/>
          </a:xfrm>
          <a:noFill/>
        </p:spPr>
        <p:txBody>
          <a:bodyPr wrap="square" tIns="91440" bIns="91440" anchor="t" anchorCtr="0">
            <a:spAutoFit/>
          </a:bodyPr>
          <a:lstStyle>
            <a:lvl1pPr>
              <a:defRPr sz="7196"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3954463"/>
            <a:ext cx="4572000" cy="738664"/>
          </a:xfrm>
          <a:noFill/>
        </p:spPr>
        <p:txBody>
          <a:bodyPr wrap="square" lIns="182880" tIns="146304" rIns="182880" bIns="146304">
            <a:spAutoFit/>
          </a:bodyPr>
          <a:lstStyle>
            <a:lvl1pPr marL="0" indent="0">
              <a:spcBef>
                <a:spcPts val="0"/>
              </a:spcBef>
              <a:buNone/>
              <a:defRPr sz="3198"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6113189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3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rgbClr val="25252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5"/>
            <a:ext cx="4571278" cy="1181862"/>
          </a:xfrm>
          <a:noFill/>
        </p:spPr>
        <p:txBody>
          <a:bodyPr wrap="square" tIns="91440" bIns="91440" anchor="t" anchorCtr="0">
            <a:spAutoFit/>
          </a:bodyPr>
          <a:lstStyle>
            <a:lvl1pPr>
              <a:defRPr sz="7196" spc="-100"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24386179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3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64"/>
            <a:ext cx="11887200" cy="1181862"/>
          </a:xfrm>
          <a:noFill/>
        </p:spPr>
        <p:txBody>
          <a:bodyPr tIns="91440" bIns="91440" anchor="t" anchorCtr="0">
            <a:spAutoFit/>
          </a:bodyPr>
          <a:lstStyle>
            <a:lvl1pPr>
              <a:defRPr sz="7196"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8547706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3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rgbClr val="25252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64"/>
            <a:ext cx="11887200" cy="1181862"/>
          </a:xfrm>
          <a:noFill/>
        </p:spPr>
        <p:txBody>
          <a:bodyPr tIns="91440" bIns="91440" anchor="t" anchorCtr="0">
            <a:spAutoFit/>
          </a:bodyPr>
          <a:lstStyle>
            <a:lvl1pPr>
              <a:defRPr sz="7196"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8811823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38.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1" y="1241426"/>
            <a:ext cx="5486399" cy="2012859"/>
          </a:xfrm>
        </p:spPr>
        <p:txBody>
          <a:bodyPr>
            <a:spAutoFit/>
          </a:bodyPr>
          <a:lstStyle>
            <a:lvl1pPr>
              <a:defRPr sz="6598"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59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73281650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3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927043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1995931"/>
          </a:xfrm>
        </p:spPr>
        <p:txBody>
          <a:bodyPr/>
          <a:lstStyle>
            <a:lvl1pPr marL="0" indent="0">
              <a:buNone/>
              <a:defRPr sz="32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8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4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0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79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71814178"/>
      </p:ext>
    </p:extLst>
  </p:cSld>
  <p:clrMapOvr>
    <a:masterClrMapping/>
  </p:clrMapOvr>
  <p:transition>
    <p:fade/>
  </p:transition>
</p:sldLayout>
</file>

<file path=ppt/slideLayouts/slideLayout84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rgbClr val="25252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952281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4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5" tIns="46625" rIns="46625" bIns="46625" numCol="1" spcCol="0" rtlCol="0" fromWordArt="0" anchor="ctr" anchorCtr="0" forceAA="0" compatLnSpc="1">
            <a:prstTxWarp prst="textNoShape">
              <a:avLst/>
            </a:prstTxWarp>
            <a:noAutofit/>
          </a:bodyPr>
          <a:lstStyle/>
          <a:p>
            <a:pPr algn="ctr" defTabSz="932114" fontAlgn="base">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9"/>
            <a:ext cx="11887199" cy="1995931"/>
          </a:xfrm>
        </p:spPr>
        <p:txBody>
          <a:bodyPr/>
          <a:lstStyle>
            <a:lvl1pPr marL="0" indent="0">
              <a:buNone/>
              <a:defRPr sz="3298">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2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38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24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59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56674827"/>
      </p:ext>
    </p:extLst>
  </p:cSld>
  <p:clrMapOvr>
    <a:masterClrMapping/>
  </p:clrMapOvr>
  <p:transition>
    <p:fade/>
  </p:transition>
</p:sldLayout>
</file>

<file path=ppt/slideLayouts/slideLayout842.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8"/>
            <a:ext cx="11887199" cy="403187"/>
          </a:xfrm>
          <a:prstGeom prst="rect">
            <a:avLst/>
          </a:prstGeom>
          <a:noFill/>
          <a:ln w="12700">
            <a:noFill/>
            <a:miter lim="800000"/>
            <a:headEnd type="none" w="sm" len="sm"/>
            <a:tailEnd type="none" w="sm" len="sm"/>
          </a:ln>
          <a:effectLst/>
        </p:spPr>
        <p:txBody>
          <a:bodyPr vert="horz" wrap="square" lIns="182828" tIns="146262" rIns="182828" bIns="146262" numCol="1" anchor="t" anchorCtr="0" compatLnSpc="1">
            <a:prstTxWarp prst="textNoShape">
              <a:avLst/>
            </a:prstTxWarp>
            <a:spAutoFit/>
          </a:bodyPr>
          <a:lstStyle/>
          <a:p>
            <a:pPr defTabSz="931932"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112079575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4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40" y="1212852"/>
            <a:ext cx="11887200" cy="2443746"/>
          </a:xfrm>
          <a:prstGeom prst="rect">
            <a:avLst/>
          </a:prstGeom>
        </p:spPr>
        <p:txBody>
          <a:bodyPr/>
          <a:lstStyle>
            <a:lvl1pPr marL="290401" indent="-290401">
              <a:buClr>
                <a:schemeClr val="tx1"/>
              </a:buClr>
              <a:buSzPct val="90000"/>
              <a:buFont typeface="Arial" pitchFamily="34" charset="0"/>
              <a:buChar char="•"/>
              <a:defRPr sz="359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281" indent="-280881">
              <a:buClr>
                <a:schemeClr val="tx1"/>
              </a:buClr>
              <a:buSzPct val="90000"/>
              <a:buFont typeface="Arial" pitchFamily="34" charset="0"/>
              <a:buChar char="•"/>
              <a:defRPr sz="3198">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682" indent="-290401">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195" indent="-228513">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706" indent="-228513">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3"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8"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345777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44.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6" name="Text Placeholder 5"/>
          <p:cNvSpPr>
            <a:spLocks noGrp="1"/>
          </p:cNvSpPr>
          <p:nvPr>
            <p:ph type="body" sz="quarter" idx="13" hasCustomPrompt="1"/>
          </p:nvPr>
        </p:nvSpPr>
        <p:spPr>
          <a:xfrm>
            <a:off x="1" y="585024"/>
            <a:ext cx="12436475" cy="380490"/>
          </a:xfrm>
          <a:prstGeom prst="rect">
            <a:avLst/>
          </a:prstGeom>
        </p:spPr>
        <p:txBody>
          <a:bodyPr lIns="320040" tIns="53325" rIns="53325" bIns="53325">
            <a:noAutofit/>
          </a:bodyPr>
          <a:lstStyle>
            <a:lvl1pPr marL="0" indent="0">
              <a:buNone/>
              <a:defRPr sz="2856">
                <a:solidFill>
                  <a:schemeClr val="tx1"/>
                </a:solidFill>
                <a:latin typeface="Segoe UI Light" pitchFamily="34" charset="0"/>
              </a:defRPr>
            </a:lvl1pPr>
            <a:lvl2pPr marL="287169" indent="0">
              <a:buNone/>
              <a:defRPr/>
            </a:lvl2pPr>
            <a:lvl3pPr marL="599956" indent="0">
              <a:buNone/>
              <a:defRPr/>
            </a:lvl3pPr>
            <a:lvl4pPr marL="887125" indent="0">
              <a:buNone/>
              <a:defRPr/>
            </a:lvl4pPr>
            <a:lvl5pPr marL="1127107" indent="0">
              <a:buNone/>
              <a:defRPr/>
            </a:lvl5pPr>
          </a:lstStyle>
          <a:p>
            <a:pPr lvl="0"/>
            <a:r>
              <a:rPr lang="en-US" dirty="0"/>
              <a:t>Click to add subtitle</a:t>
            </a:r>
          </a:p>
        </p:txBody>
      </p:sp>
      <p:sp>
        <p:nvSpPr>
          <p:cNvPr id="16" name="Text Placeholder 15"/>
          <p:cNvSpPr>
            <a:spLocks noGrp="1"/>
          </p:cNvSpPr>
          <p:nvPr>
            <p:ph type="body" sz="quarter" idx="14"/>
          </p:nvPr>
        </p:nvSpPr>
        <p:spPr>
          <a:xfrm>
            <a:off x="153878" y="1632058"/>
            <a:ext cx="12128721" cy="209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Slide Number Placeholder 18"/>
          <p:cNvSpPr>
            <a:spLocks noGrp="1"/>
          </p:cNvSpPr>
          <p:nvPr>
            <p:ph type="sldNum" sz="quarter" idx="15"/>
          </p:nvPr>
        </p:nvSpPr>
        <p:spPr/>
        <p:txBody>
          <a:bodyPr/>
          <a:lstStyle/>
          <a:p>
            <a:pPr defTabSz="1109332"/>
            <a:fld id="{FAADACFB-7C71-4E89-89D2-7BBA40B7BFA9}" type="slidenum">
              <a:rPr lang="en-US" smtClean="0">
                <a:solidFill>
                  <a:srgbClr val="505050"/>
                </a:solidFill>
              </a:rPr>
              <a:pPr defTabSz="1109332"/>
              <a:t>‹#›</a:t>
            </a:fld>
            <a:endParaRPr lang="en-US" dirty="0">
              <a:solidFill>
                <a:srgbClr val="505050"/>
              </a:solidFill>
            </a:endParaRPr>
          </a:p>
        </p:txBody>
      </p:sp>
      <p:sp>
        <p:nvSpPr>
          <p:cNvPr id="20" name="Footer Placeholder 19"/>
          <p:cNvSpPr>
            <a:spLocks noGrp="1"/>
          </p:cNvSpPr>
          <p:nvPr>
            <p:ph type="ftr" sz="quarter" idx="16"/>
          </p:nvPr>
        </p:nvSpPr>
        <p:spPr/>
        <p:txBody>
          <a:bodyPr/>
          <a:lstStyle/>
          <a:p>
            <a:pPr defTabSz="1109332"/>
            <a:endParaRPr lang="en-US" dirty="0">
              <a:solidFill>
                <a:srgbClr val="505050"/>
              </a:solidFill>
            </a:endParaRPr>
          </a:p>
        </p:txBody>
      </p:sp>
    </p:spTree>
    <p:extLst>
      <p:ext uri="{BB962C8B-B14F-4D97-AF65-F5344CB8AC3E}">
        <p14:creationId xmlns:p14="http://schemas.microsoft.com/office/powerpoint/2010/main" val="2231742795"/>
      </p:ext>
    </p:extLst>
  </p:cSld>
  <p:clrMapOvr>
    <a:masterClrMapping/>
  </p:clrMapOvr>
  <p:transition>
    <p:fade/>
  </p:transition>
</p:sldLayout>
</file>

<file path=ppt/slideLayouts/slideLayout845.xml><?xml version="1.0" encoding="utf-8"?>
<p:sldLayout xmlns:a="http://schemas.openxmlformats.org/drawingml/2006/main" xmlns:r="http://schemas.openxmlformats.org/officeDocument/2006/relationships" xmlns:p="http://schemas.openxmlformats.org/presentationml/2006/main" userDrawn="1">
  <p:cSld name="Title Subtitle">
    <p:bg>
      <p:bgRef idx="1001">
        <a:schemeClr val="bg1"/>
      </p:bgRef>
    </p:bg>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a:xfrm>
            <a:off x="457200" y="6565392"/>
            <a:ext cx="3937000" cy="137160"/>
          </a:xfrm>
          <a:prstGeom prst="rect">
            <a:avLst/>
          </a:prstGeom>
        </p:spPr>
        <p:txBody>
          <a:bodyPr/>
          <a:lstStyle>
            <a:lvl1pPr>
              <a:defRPr>
                <a:solidFill>
                  <a:schemeClr val="tx2"/>
                </a:solidFill>
              </a:defRPr>
            </a:lvl1pPr>
          </a:lstStyle>
          <a:p>
            <a:pPr defTabSz="932239"/>
            <a:r>
              <a:rPr lang="en-US">
                <a:solidFill>
                  <a:srgbClr val="505050"/>
                </a:solidFill>
              </a:rPr>
              <a:t>Microsoft Confidential</a:t>
            </a:r>
            <a:endParaRPr lang="en-US" dirty="0">
              <a:solidFill>
                <a:srgbClr val="505050"/>
              </a:solidFill>
            </a:endParaRPr>
          </a:p>
        </p:txBody>
      </p:sp>
      <p:sp>
        <p:nvSpPr>
          <p:cNvPr id="4" name="Slide Number Placeholder 3"/>
          <p:cNvSpPr>
            <a:spLocks noGrp="1"/>
          </p:cNvSpPr>
          <p:nvPr>
            <p:ph type="sldNum" sz="quarter" idx="11"/>
          </p:nvPr>
        </p:nvSpPr>
        <p:spPr/>
        <p:txBody>
          <a:bodyPr/>
          <a:lstStyle>
            <a:lvl1pPr>
              <a:defRPr>
                <a:solidFill>
                  <a:schemeClr val="tx2"/>
                </a:solidFill>
              </a:defRPr>
            </a:lvl1pPr>
          </a:lstStyle>
          <a:p>
            <a:pPr defTabSz="932239"/>
            <a:fld id="{27258FFF-F925-446B-8502-81C933981705}" type="slidenum">
              <a:rPr lang="en-US" smtClean="0">
                <a:solidFill>
                  <a:srgbClr val="505050"/>
                </a:solidFill>
              </a:rPr>
              <a:pPr defTabSz="932239"/>
              <a:t>‹#›</a:t>
            </a:fld>
            <a:endParaRPr lang="en-US" dirty="0">
              <a:solidFill>
                <a:srgbClr val="505050"/>
              </a:solidFill>
            </a:endParaRPr>
          </a:p>
        </p:txBody>
      </p:sp>
      <p:sp>
        <p:nvSpPr>
          <p:cNvPr id="5" name="Text Placeholder 4"/>
          <p:cNvSpPr>
            <a:spLocks noGrp="1"/>
          </p:cNvSpPr>
          <p:nvPr>
            <p:ph type="body" sz="quarter" idx="12"/>
          </p:nvPr>
        </p:nvSpPr>
        <p:spPr>
          <a:xfrm>
            <a:off x="274638" y="369116"/>
            <a:ext cx="10972800" cy="1024684"/>
          </a:xfrm>
          <a:prstGeom prst="rect">
            <a:avLst/>
          </a:prstGeom>
        </p:spPr>
        <p:txBody>
          <a:bodyPr lIns="146304" tIns="91440" rIns="146304" bIns="91440">
            <a:noAutofit/>
          </a:bodyPr>
          <a:lstStyle>
            <a:lvl1pPr marL="0" indent="0">
              <a:lnSpc>
                <a:spcPct val="90000"/>
              </a:lnSpc>
              <a:spcBef>
                <a:spcPts val="1197"/>
              </a:spcBef>
              <a:spcAft>
                <a:spcPts val="2400"/>
              </a:spcAft>
              <a:buFontTx/>
              <a:buNone/>
              <a:defRPr lang="en-US" sz="5197" b="0" i="0" kern="1200" spc="0" baseline="0" dirty="0" smtClean="0">
                <a:solidFill>
                  <a:schemeClr val="tx2"/>
                </a:solidFill>
                <a:latin typeface="+mj-lt"/>
                <a:ea typeface="+mn-ea"/>
                <a:cs typeface="+mn-cs"/>
              </a:defRPr>
            </a:lvl1pPr>
          </a:lstStyle>
          <a:p>
            <a:pPr marL="0" marR="0" lvl="0" indent="0" algn="l" defTabSz="932205" rtl="0" eaLnBrk="1" fontAlgn="auto" latinLnBrk="0" hangingPunct="1">
              <a:lnSpc>
                <a:spcPct val="90000"/>
              </a:lnSpc>
              <a:spcBef>
                <a:spcPts val="1197"/>
              </a:spcBef>
              <a:spcAft>
                <a:spcPts val="2400"/>
              </a:spcAft>
              <a:buClrTx/>
              <a:buSzPct val="90000"/>
              <a:buFontTx/>
              <a:buNone/>
              <a:tabLst/>
            </a:pPr>
            <a:r>
              <a:rPr lang="en-US" dirty="0"/>
              <a:t>Click to edit Master text</a:t>
            </a:r>
          </a:p>
        </p:txBody>
      </p:sp>
      <p:sp>
        <p:nvSpPr>
          <p:cNvPr id="6" name="Text Placeholder 5"/>
          <p:cNvSpPr>
            <a:spLocks noGrp="1"/>
          </p:cNvSpPr>
          <p:nvPr>
            <p:ph type="body" sz="quarter" idx="13"/>
          </p:nvPr>
        </p:nvSpPr>
        <p:spPr>
          <a:xfrm>
            <a:off x="274641" y="1139828"/>
            <a:ext cx="11033125" cy="603741"/>
          </a:xfrm>
          <a:prstGeom prst="rect">
            <a:avLst/>
          </a:prstGeom>
        </p:spPr>
        <p:txBody>
          <a:bodyPr lIns="192024" anchor="t"/>
          <a:lstStyle>
            <a:lvl1pPr marL="0" indent="0">
              <a:buNone/>
              <a:defRPr lang="en-US" sz="3000" kern="1200" smtClean="0">
                <a:solidFill>
                  <a:schemeClr val="accent1"/>
                </a:solidFill>
                <a:latin typeface="+mj-lt"/>
                <a:ea typeface="+mn-ea"/>
                <a:cs typeface="+mn-cs"/>
              </a:defRPr>
            </a:lvl1pPr>
            <a:lvl2pPr marL="0" indent="0">
              <a:buNone/>
              <a:defRPr lang="en-US" sz="3170" kern="1200" smtClean="0">
                <a:solidFill>
                  <a:schemeClr val="bg1"/>
                </a:solidFill>
                <a:latin typeface="+mj-lt"/>
                <a:ea typeface="+mn-ea"/>
                <a:cs typeface="+mn-cs"/>
              </a:defRPr>
            </a:lvl2pPr>
            <a:lvl3pPr marL="0" indent="0">
              <a:buNone/>
              <a:defRPr lang="en-US" sz="3170" kern="1200" smtClean="0">
                <a:solidFill>
                  <a:schemeClr val="bg1"/>
                </a:solidFill>
                <a:latin typeface="+mj-lt"/>
                <a:ea typeface="+mn-ea"/>
                <a:cs typeface="+mn-cs"/>
              </a:defRPr>
            </a:lvl3pPr>
            <a:lvl4pPr marL="0" indent="0">
              <a:buNone/>
              <a:defRPr lang="en-US" sz="3170" kern="1200" smtClean="0">
                <a:solidFill>
                  <a:schemeClr val="bg1"/>
                </a:solidFill>
                <a:latin typeface="+mj-lt"/>
                <a:ea typeface="+mn-ea"/>
                <a:cs typeface="+mn-cs"/>
              </a:defRPr>
            </a:lvl4pPr>
            <a:lvl5pPr marL="0" indent="0">
              <a:buNone/>
              <a:defRPr lang="en-US" sz="3170" kern="1200">
                <a:solidFill>
                  <a:schemeClr val="bg1"/>
                </a:solidFill>
                <a:latin typeface="+mj-lt"/>
                <a:ea typeface="+mn-ea"/>
                <a:cs typeface="+mn-cs"/>
              </a:defRPr>
            </a:lvl5pPr>
          </a:lstStyle>
          <a:p>
            <a:pPr lvl="0"/>
            <a:r>
              <a:rPr lang="en-US"/>
              <a:t>Click to edit Master text styles</a:t>
            </a:r>
          </a:p>
        </p:txBody>
      </p:sp>
    </p:spTree>
    <p:extLst>
      <p:ext uri="{BB962C8B-B14F-4D97-AF65-F5344CB8AC3E}">
        <p14:creationId xmlns:p14="http://schemas.microsoft.com/office/powerpoint/2010/main" val="32422633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7"/>
            <a:ext cx="11887199" cy="403187"/>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marL="0" marR="0" lvl="0" indent="0" algn="l" defTabSz="932111"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gradFill>
                  <a:gsLst>
                    <a:gs pos="0">
                      <a:srgbClr val="505050"/>
                    </a:gs>
                    <a:gs pos="100000">
                      <a:srgbClr val="505050"/>
                    </a:gs>
                  </a:gsLst>
                  <a:lin ang="5400000" scaled="0"/>
                </a:gradFill>
                <a:effectLst/>
                <a:uLnTx/>
                <a:uFillTx/>
                <a:latin typeface="Segoe UI"/>
                <a:ea typeface="+mn-ea"/>
                <a:cs typeface="Segoe UI" pitchFamily="34" charset="0"/>
              </a:rPr>
              <a:t>© 2016 Microsoft Corporation. All rights reserved. </a:t>
            </a:r>
          </a:p>
        </p:txBody>
      </p:sp>
      <p:pic>
        <p:nvPicPr>
          <p:cNvPr id="5" name="Picture 4"/>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464013" y="479425"/>
            <a:ext cx="1436313" cy="306604"/>
          </a:xfrm>
          <a:prstGeom prst="rect">
            <a:avLst/>
          </a:prstGeom>
        </p:spPr>
      </p:pic>
    </p:spTree>
    <p:extLst>
      <p:ext uri="{BB962C8B-B14F-4D97-AF65-F5344CB8AC3E}">
        <p14:creationId xmlns:p14="http://schemas.microsoft.com/office/powerpoint/2010/main" val="1103281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7767698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9" name="Picture 18" hidden="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59230" y="6240963"/>
            <a:ext cx="1278510" cy="274137"/>
          </a:xfrm>
          <a:prstGeom prst="rect">
            <a:avLst/>
          </a:prstGeom>
        </p:spPr>
      </p:pic>
      <p:pic>
        <p:nvPicPr>
          <p:cNvPr id="8" name="Picture 7"/>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invGray">
          <a:xfrm>
            <a:off x="464013" y="490736"/>
            <a:ext cx="1436313" cy="306604"/>
          </a:xfrm>
          <a:prstGeom prst="rect">
            <a:avLst/>
          </a:prstGeom>
        </p:spPr>
      </p:pic>
      <p:sp>
        <p:nvSpPr>
          <p:cNvPr id="12" name="Freeform 11"/>
          <p:cNvSpPr>
            <a:spLocks noEditPoints="1"/>
          </p:cNvSpPr>
          <p:nvPr userDrawn="1"/>
        </p:nvSpPr>
        <p:spPr bwMode="black">
          <a:xfrm>
            <a:off x="2137568" y="2473325"/>
            <a:ext cx="8161338"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Tree>
    <p:extLst>
      <p:ext uri="{BB962C8B-B14F-4D97-AF65-F5344CB8AC3E}">
        <p14:creationId xmlns:p14="http://schemas.microsoft.com/office/powerpoint/2010/main" val="10657793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Slide - Microsoft">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8" name="Title 1"/>
          <p:cNvSpPr>
            <a:spLocks noGrp="1"/>
          </p:cNvSpPr>
          <p:nvPr>
            <p:ph type="title" hasCustomPrompt="1"/>
          </p:nvPr>
        </p:nvSpPr>
        <p:spPr>
          <a:xfrm>
            <a:off x="274702" y="2125678"/>
            <a:ext cx="100583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74701" y="3955786"/>
            <a:ext cx="100583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rotWithShape="1">
          <a:blip r:embed="rId3" cstate="email">
            <a:extLst>
              <a:ext uri="{28A0092B-C50C-407E-A947-70E740481C1C}">
                <a14:useLocalDpi xmlns:a14="http://schemas.microsoft.com/office/drawing/2010/main"/>
              </a:ext>
            </a:extLst>
          </a:blip>
          <a:srcRect b="1380"/>
          <a:stretch/>
        </p:blipFill>
        <p:spPr bwMode="invGray">
          <a:xfrm>
            <a:off x="457200" y="490736"/>
            <a:ext cx="1449939" cy="306604"/>
          </a:xfrm>
          <a:prstGeom prst="rect">
            <a:avLst/>
          </a:prstGeom>
        </p:spPr>
      </p:pic>
      <p:sp>
        <p:nvSpPr>
          <p:cNvPr id="7" name="Text Placeholder 2"/>
          <p:cNvSpPr>
            <a:spLocks noGrp="1"/>
          </p:cNvSpPr>
          <p:nvPr>
            <p:ph type="body" sz="quarter" idx="13" hasCustomPrompt="1"/>
          </p:nvPr>
        </p:nvSpPr>
        <p:spPr>
          <a:xfrm>
            <a:off x="8504238" y="307621"/>
            <a:ext cx="3656013"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
        <p:nvSpPr>
          <p:cNvPr id="2" name="TextBox 1"/>
          <p:cNvSpPr txBox="1"/>
          <p:nvPr userDrawn="1"/>
        </p:nvSpPr>
        <p:spPr>
          <a:xfrm>
            <a:off x="288989" y="6072577"/>
            <a:ext cx="1900200" cy="627864"/>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#Build2016</a:t>
            </a:r>
          </a:p>
        </p:txBody>
      </p:sp>
    </p:spTree>
    <p:extLst>
      <p:ext uri="{BB962C8B-B14F-4D97-AF65-F5344CB8AC3E}">
        <p14:creationId xmlns:p14="http://schemas.microsoft.com/office/powerpoint/2010/main" val="32313912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Slide - Build">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8" name="Title 1"/>
          <p:cNvSpPr>
            <a:spLocks noGrp="1"/>
          </p:cNvSpPr>
          <p:nvPr>
            <p:ph type="title" hasCustomPrompt="1"/>
          </p:nvPr>
        </p:nvSpPr>
        <p:spPr>
          <a:xfrm>
            <a:off x="274702" y="2125678"/>
            <a:ext cx="100583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74701" y="3955786"/>
            <a:ext cx="100583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7" name="Text Placeholder 2"/>
          <p:cNvSpPr>
            <a:spLocks noGrp="1"/>
          </p:cNvSpPr>
          <p:nvPr>
            <p:ph type="body" sz="quarter" idx="13" hasCustomPrompt="1"/>
          </p:nvPr>
        </p:nvSpPr>
        <p:spPr>
          <a:xfrm>
            <a:off x="8504238" y="307621"/>
            <a:ext cx="3656013"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
        <p:nvSpPr>
          <p:cNvPr id="8" name="Freeform 7"/>
          <p:cNvSpPr>
            <a:spLocks noChangeAspect="1" noEditPoints="1"/>
          </p:cNvSpPr>
          <p:nvPr userDrawn="1"/>
        </p:nvSpPr>
        <p:spPr bwMode="black">
          <a:xfrm>
            <a:off x="457200" y="490736"/>
            <a:ext cx="1239006" cy="310896"/>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04040"/>
              </a:solidFill>
              <a:effectLst/>
              <a:uLnTx/>
              <a:uFillTx/>
              <a:latin typeface="Segoe UI"/>
              <a:ea typeface="+mn-ea"/>
              <a:cs typeface="+mn-cs"/>
            </a:endParaRPr>
          </a:p>
        </p:txBody>
      </p:sp>
      <p:sp>
        <p:nvSpPr>
          <p:cNvPr id="9" name="TextBox 8"/>
          <p:cNvSpPr txBox="1"/>
          <p:nvPr userDrawn="1"/>
        </p:nvSpPr>
        <p:spPr>
          <a:xfrm>
            <a:off x="288989" y="6072577"/>
            <a:ext cx="1900200" cy="627864"/>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#Build2016</a:t>
            </a:r>
          </a:p>
        </p:txBody>
      </p:sp>
    </p:spTree>
    <p:extLst>
      <p:ext uri="{BB962C8B-B14F-4D97-AF65-F5344CB8AC3E}">
        <p14:creationId xmlns:p14="http://schemas.microsoft.com/office/powerpoint/2010/main" val="23547618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Footer Placeholder 2"/>
          <p:cNvSpPr>
            <a:spLocks noGrp="1"/>
          </p:cNvSpPr>
          <p:nvPr>
            <p:ph type="ftr" sz="quarter" idx="3"/>
          </p:nvPr>
        </p:nvSpPr>
        <p:spPr>
          <a:xfrm>
            <a:off x="0" y="6623050"/>
            <a:ext cx="4197350" cy="371475"/>
          </a:xfrm>
          <a:prstGeom prst="rect">
            <a:avLst/>
          </a:prstGeom>
        </p:spPr>
        <p:txBody>
          <a:bodyPr vert="horz" lIns="182880" tIns="45720" rIns="182880" bIns="45720" rtlCol="0" anchor="ctr"/>
          <a:lstStyle>
            <a:lvl1pPr algn="l">
              <a:defRPr sz="1000">
                <a:solidFill>
                  <a:schemeClr val="tx1">
                    <a:tint val="75000"/>
                  </a:schemeClr>
                </a:solidFill>
              </a:defRPr>
            </a:lvl1pPr>
          </a:lstStyle>
          <a:p>
            <a:r>
              <a:rPr lang="en-US">
                <a:solidFill>
                  <a:srgbClr val="505050">
                    <a:tint val="75000"/>
                  </a:srgbClr>
                </a:solidFill>
              </a:rPr>
              <a:t>Windows 10 Product Overview</a:t>
            </a:r>
            <a:endParaRPr lang="en-US" dirty="0">
              <a:solidFill>
                <a:srgbClr val="505050">
                  <a:tint val="75000"/>
                </a:srgbClr>
              </a:solidFill>
            </a:endParaRPr>
          </a:p>
        </p:txBody>
      </p:sp>
      <p:sp>
        <p:nvSpPr>
          <p:cNvPr id="7" name="Slide Number Placeholder 5"/>
          <p:cNvSpPr>
            <a:spLocks noGrp="1"/>
          </p:cNvSpPr>
          <p:nvPr>
            <p:ph type="sldNum" sz="quarter" idx="4"/>
          </p:nvPr>
        </p:nvSpPr>
        <p:spPr>
          <a:xfrm>
            <a:off x="9639300" y="6623050"/>
            <a:ext cx="2797175" cy="371475"/>
          </a:xfrm>
          <a:prstGeom prst="rect">
            <a:avLst/>
          </a:prstGeom>
        </p:spPr>
        <p:txBody>
          <a:bodyPr vert="horz" lIns="182880" tIns="45720" rIns="182880" bIns="45720" rtlCol="0" anchor="ctr"/>
          <a:lstStyle>
            <a:lvl1pPr algn="r">
              <a:defRPr sz="1000">
                <a:solidFill>
                  <a:schemeClr val="tx1">
                    <a:tint val="75000"/>
                  </a:schemeClr>
                </a:solidFill>
              </a:defRPr>
            </a:lvl1pPr>
          </a:lstStyle>
          <a:p>
            <a:fld id="{6503E857-4F15-4ECA-BD4D-D22AAAB9E67A}" type="slidenum">
              <a:rPr lang="en-US" smtClean="0">
                <a:solidFill>
                  <a:srgbClr val="505050">
                    <a:tint val="75000"/>
                  </a:srgbClr>
                </a:solidFill>
              </a:rPr>
              <a:pPr/>
              <a:t>‹#›</a:t>
            </a:fld>
            <a:endParaRPr lang="en-US" dirty="0">
              <a:solidFill>
                <a:srgbClr val="505050">
                  <a:tint val="75000"/>
                </a:srgbClr>
              </a:solidFill>
            </a:endParaRPr>
          </a:p>
        </p:txBody>
      </p:sp>
    </p:spTree>
    <p:extLst>
      <p:ext uri="{BB962C8B-B14F-4D97-AF65-F5344CB8AC3E}">
        <p14:creationId xmlns:p14="http://schemas.microsoft.com/office/powerpoint/2010/main" val="21948875"/>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4697622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372953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0254559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2875932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0087741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6998478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408980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8592391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93011578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2"/>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33153857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image" Target="../media/image1.png"/></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237.xml"/><Relationship Id="rId13" Type="http://schemas.openxmlformats.org/officeDocument/2006/relationships/slideLayout" Target="../slideLayouts/slideLayout242.xml"/><Relationship Id="rId18" Type="http://schemas.openxmlformats.org/officeDocument/2006/relationships/slideLayout" Target="../slideLayouts/slideLayout247.xml"/><Relationship Id="rId26" Type="http://schemas.openxmlformats.org/officeDocument/2006/relationships/slideLayout" Target="../slideLayouts/slideLayout255.xml"/><Relationship Id="rId3" Type="http://schemas.openxmlformats.org/officeDocument/2006/relationships/slideLayout" Target="../slideLayouts/slideLayout232.xml"/><Relationship Id="rId21" Type="http://schemas.openxmlformats.org/officeDocument/2006/relationships/slideLayout" Target="../slideLayouts/slideLayout250.xml"/><Relationship Id="rId7" Type="http://schemas.openxmlformats.org/officeDocument/2006/relationships/slideLayout" Target="../slideLayouts/slideLayout236.xml"/><Relationship Id="rId12" Type="http://schemas.openxmlformats.org/officeDocument/2006/relationships/slideLayout" Target="../slideLayouts/slideLayout241.xml"/><Relationship Id="rId17" Type="http://schemas.openxmlformats.org/officeDocument/2006/relationships/slideLayout" Target="../slideLayouts/slideLayout246.xml"/><Relationship Id="rId25" Type="http://schemas.openxmlformats.org/officeDocument/2006/relationships/slideLayout" Target="../slideLayouts/slideLayout254.xml"/><Relationship Id="rId2" Type="http://schemas.openxmlformats.org/officeDocument/2006/relationships/slideLayout" Target="../slideLayouts/slideLayout231.xml"/><Relationship Id="rId16" Type="http://schemas.openxmlformats.org/officeDocument/2006/relationships/slideLayout" Target="../slideLayouts/slideLayout245.xml"/><Relationship Id="rId20" Type="http://schemas.openxmlformats.org/officeDocument/2006/relationships/slideLayout" Target="../slideLayouts/slideLayout249.xml"/><Relationship Id="rId29" Type="http://schemas.openxmlformats.org/officeDocument/2006/relationships/theme" Target="../theme/theme10.xml"/><Relationship Id="rId1" Type="http://schemas.openxmlformats.org/officeDocument/2006/relationships/slideLayout" Target="../slideLayouts/slideLayout230.xml"/><Relationship Id="rId6" Type="http://schemas.openxmlformats.org/officeDocument/2006/relationships/slideLayout" Target="../slideLayouts/slideLayout235.xml"/><Relationship Id="rId11" Type="http://schemas.openxmlformats.org/officeDocument/2006/relationships/slideLayout" Target="../slideLayouts/slideLayout240.xml"/><Relationship Id="rId24" Type="http://schemas.openxmlformats.org/officeDocument/2006/relationships/slideLayout" Target="../slideLayouts/slideLayout253.xml"/><Relationship Id="rId5" Type="http://schemas.openxmlformats.org/officeDocument/2006/relationships/slideLayout" Target="../slideLayouts/slideLayout234.xml"/><Relationship Id="rId15" Type="http://schemas.openxmlformats.org/officeDocument/2006/relationships/slideLayout" Target="../slideLayouts/slideLayout244.xml"/><Relationship Id="rId23" Type="http://schemas.openxmlformats.org/officeDocument/2006/relationships/slideLayout" Target="../slideLayouts/slideLayout252.xml"/><Relationship Id="rId28" Type="http://schemas.openxmlformats.org/officeDocument/2006/relationships/slideLayout" Target="../slideLayouts/slideLayout257.xml"/><Relationship Id="rId10" Type="http://schemas.openxmlformats.org/officeDocument/2006/relationships/slideLayout" Target="../slideLayouts/slideLayout239.xml"/><Relationship Id="rId19" Type="http://schemas.openxmlformats.org/officeDocument/2006/relationships/slideLayout" Target="../slideLayouts/slideLayout248.xml"/><Relationship Id="rId4" Type="http://schemas.openxmlformats.org/officeDocument/2006/relationships/slideLayout" Target="../slideLayouts/slideLayout233.xml"/><Relationship Id="rId9" Type="http://schemas.openxmlformats.org/officeDocument/2006/relationships/slideLayout" Target="../slideLayouts/slideLayout238.xml"/><Relationship Id="rId14" Type="http://schemas.openxmlformats.org/officeDocument/2006/relationships/slideLayout" Target="../slideLayouts/slideLayout243.xml"/><Relationship Id="rId22" Type="http://schemas.openxmlformats.org/officeDocument/2006/relationships/slideLayout" Target="../slideLayouts/slideLayout251.xml"/><Relationship Id="rId27" Type="http://schemas.openxmlformats.org/officeDocument/2006/relationships/slideLayout" Target="../slideLayouts/slideLayout256.xml"/><Relationship Id="rId30" Type="http://schemas.openxmlformats.org/officeDocument/2006/relationships/image" Target="../media/image3.png"/></Relationships>
</file>

<file path=ppt/slideMasters/_rels/slideMaster11.xml.rels><?xml version="1.0" encoding="UTF-8" standalone="yes"?>
<Relationships xmlns="http://schemas.openxmlformats.org/package/2006/relationships"><Relationship Id="rId3" Type="http://schemas.openxmlformats.org/officeDocument/2006/relationships/slideLayout" Target="../slideLayouts/slideLayout260.xml"/><Relationship Id="rId2" Type="http://schemas.openxmlformats.org/officeDocument/2006/relationships/slideLayout" Target="../slideLayouts/slideLayout259.xml"/><Relationship Id="rId1" Type="http://schemas.openxmlformats.org/officeDocument/2006/relationships/slideLayout" Target="../slideLayouts/slideLayout258.xml"/><Relationship Id="rId5" Type="http://schemas.openxmlformats.org/officeDocument/2006/relationships/theme" Target="../theme/theme11.xml"/><Relationship Id="rId4" Type="http://schemas.openxmlformats.org/officeDocument/2006/relationships/slideLayout" Target="../slideLayouts/slideLayout261.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269.xml"/><Relationship Id="rId13" Type="http://schemas.openxmlformats.org/officeDocument/2006/relationships/slideLayout" Target="../slideLayouts/slideLayout274.xml"/><Relationship Id="rId18" Type="http://schemas.openxmlformats.org/officeDocument/2006/relationships/slideLayout" Target="../slideLayouts/slideLayout279.xml"/><Relationship Id="rId26" Type="http://schemas.openxmlformats.org/officeDocument/2006/relationships/slideLayout" Target="../slideLayouts/slideLayout287.xml"/><Relationship Id="rId39" Type="http://schemas.openxmlformats.org/officeDocument/2006/relationships/slideLayout" Target="../slideLayouts/slideLayout300.xml"/><Relationship Id="rId3" Type="http://schemas.openxmlformats.org/officeDocument/2006/relationships/slideLayout" Target="../slideLayouts/slideLayout264.xml"/><Relationship Id="rId21" Type="http://schemas.openxmlformats.org/officeDocument/2006/relationships/slideLayout" Target="../slideLayouts/slideLayout282.xml"/><Relationship Id="rId34" Type="http://schemas.openxmlformats.org/officeDocument/2006/relationships/slideLayout" Target="../slideLayouts/slideLayout295.xml"/><Relationship Id="rId42" Type="http://schemas.openxmlformats.org/officeDocument/2006/relationships/slideLayout" Target="../slideLayouts/slideLayout303.xml"/><Relationship Id="rId47" Type="http://schemas.openxmlformats.org/officeDocument/2006/relationships/theme" Target="../theme/theme12.xml"/><Relationship Id="rId7" Type="http://schemas.openxmlformats.org/officeDocument/2006/relationships/slideLayout" Target="../slideLayouts/slideLayout268.xml"/><Relationship Id="rId12" Type="http://schemas.openxmlformats.org/officeDocument/2006/relationships/slideLayout" Target="../slideLayouts/slideLayout273.xml"/><Relationship Id="rId17" Type="http://schemas.openxmlformats.org/officeDocument/2006/relationships/slideLayout" Target="../slideLayouts/slideLayout278.xml"/><Relationship Id="rId25" Type="http://schemas.openxmlformats.org/officeDocument/2006/relationships/slideLayout" Target="../slideLayouts/slideLayout286.xml"/><Relationship Id="rId33" Type="http://schemas.openxmlformats.org/officeDocument/2006/relationships/slideLayout" Target="../slideLayouts/slideLayout294.xml"/><Relationship Id="rId38" Type="http://schemas.openxmlformats.org/officeDocument/2006/relationships/slideLayout" Target="../slideLayouts/slideLayout299.xml"/><Relationship Id="rId46" Type="http://schemas.openxmlformats.org/officeDocument/2006/relationships/slideLayout" Target="../slideLayouts/slideLayout307.xml"/><Relationship Id="rId2" Type="http://schemas.openxmlformats.org/officeDocument/2006/relationships/slideLayout" Target="../slideLayouts/slideLayout263.xml"/><Relationship Id="rId16" Type="http://schemas.openxmlformats.org/officeDocument/2006/relationships/slideLayout" Target="../slideLayouts/slideLayout277.xml"/><Relationship Id="rId20" Type="http://schemas.openxmlformats.org/officeDocument/2006/relationships/slideLayout" Target="../slideLayouts/slideLayout281.xml"/><Relationship Id="rId29" Type="http://schemas.openxmlformats.org/officeDocument/2006/relationships/slideLayout" Target="../slideLayouts/slideLayout290.xml"/><Relationship Id="rId41" Type="http://schemas.openxmlformats.org/officeDocument/2006/relationships/slideLayout" Target="../slideLayouts/slideLayout302.xml"/><Relationship Id="rId1" Type="http://schemas.openxmlformats.org/officeDocument/2006/relationships/slideLayout" Target="../slideLayouts/slideLayout262.xml"/><Relationship Id="rId6" Type="http://schemas.openxmlformats.org/officeDocument/2006/relationships/slideLayout" Target="../slideLayouts/slideLayout267.xml"/><Relationship Id="rId11" Type="http://schemas.openxmlformats.org/officeDocument/2006/relationships/slideLayout" Target="../slideLayouts/slideLayout272.xml"/><Relationship Id="rId24" Type="http://schemas.openxmlformats.org/officeDocument/2006/relationships/slideLayout" Target="../slideLayouts/slideLayout285.xml"/><Relationship Id="rId32" Type="http://schemas.openxmlformats.org/officeDocument/2006/relationships/slideLayout" Target="../slideLayouts/slideLayout293.xml"/><Relationship Id="rId37" Type="http://schemas.openxmlformats.org/officeDocument/2006/relationships/slideLayout" Target="../slideLayouts/slideLayout298.xml"/><Relationship Id="rId40" Type="http://schemas.openxmlformats.org/officeDocument/2006/relationships/slideLayout" Target="../slideLayouts/slideLayout301.xml"/><Relationship Id="rId45" Type="http://schemas.openxmlformats.org/officeDocument/2006/relationships/slideLayout" Target="../slideLayouts/slideLayout306.xml"/><Relationship Id="rId5" Type="http://schemas.openxmlformats.org/officeDocument/2006/relationships/slideLayout" Target="../slideLayouts/slideLayout266.xml"/><Relationship Id="rId15" Type="http://schemas.openxmlformats.org/officeDocument/2006/relationships/slideLayout" Target="../slideLayouts/slideLayout276.xml"/><Relationship Id="rId23" Type="http://schemas.openxmlformats.org/officeDocument/2006/relationships/slideLayout" Target="../slideLayouts/slideLayout284.xml"/><Relationship Id="rId28" Type="http://schemas.openxmlformats.org/officeDocument/2006/relationships/slideLayout" Target="../slideLayouts/slideLayout289.xml"/><Relationship Id="rId36" Type="http://schemas.openxmlformats.org/officeDocument/2006/relationships/slideLayout" Target="../slideLayouts/slideLayout297.xml"/><Relationship Id="rId10" Type="http://schemas.openxmlformats.org/officeDocument/2006/relationships/slideLayout" Target="../slideLayouts/slideLayout271.xml"/><Relationship Id="rId19" Type="http://schemas.openxmlformats.org/officeDocument/2006/relationships/slideLayout" Target="../slideLayouts/slideLayout280.xml"/><Relationship Id="rId31" Type="http://schemas.openxmlformats.org/officeDocument/2006/relationships/slideLayout" Target="../slideLayouts/slideLayout292.xml"/><Relationship Id="rId44" Type="http://schemas.openxmlformats.org/officeDocument/2006/relationships/slideLayout" Target="../slideLayouts/slideLayout305.xml"/><Relationship Id="rId4" Type="http://schemas.openxmlformats.org/officeDocument/2006/relationships/slideLayout" Target="../slideLayouts/slideLayout265.xml"/><Relationship Id="rId9" Type="http://schemas.openxmlformats.org/officeDocument/2006/relationships/slideLayout" Target="../slideLayouts/slideLayout270.xml"/><Relationship Id="rId14" Type="http://schemas.openxmlformats.org/officeDocument/2006/relationships/slideLayout" Target="../slideLayouts/slideLayout275.xml"/><Relationship Id="rId22" Type="http://schemas.openxmlformats.org/officeDocument/2006/relationships/slideLayout" Target="../slideLayouts/slideLayout283.xml"/><Relationship Id="rId27" Type="http://schemas.openxmlformats.org/officeDocument/2006/relationships/slideLayout" Target="../slideLayouts/slideLayout288.xml"/><Relationship Id="rId30" Type="http://schemas.openxmlformats.org/officeDocument/2006/relationships/slideLayout" Target="../slideLayouts/slideLayout291.xml"/><Relationship Id="rId35" Type="http://schemas.openxmlformats.org/officeDocument/2006/relationships/slideLayout" Target="../slideLayouts/slideLayout296.xml"/><Relationship Id="rId43" Type="http://schemas.openxmlformats.org/officeDocument/2006/relationships/slideLayout" Target="../slideLayouts/slideLayout304.xml"/><Relationship Id="rId48" Type="http://schemas.openxmlformats.org/officeDocument/2006/relationships/image" Target="../media/image1.png"/></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315.xml"/><Relationship Id="rId13" Type="http://schemas.openxmlformats.org/officeDocument/2006/relationships/slideLayout" Target="../slideLayouts/slideLayout320.xml"/><Relationship Id="rId18" Type="http://schemas.openxmlformats.org/officeDocument/2006/relationships/slideLayout" Target="../slideLayouts/slideLayout325.xml"/><Relationship Id="rId3" Type="http://schemas.openxmlformats.org/officeDocument/2006/relationships/slideLayout" Target="../slideLayouts/slideLayout310.xml"/><Relationship Id="rId21" Type="http://schemas.openxmlformats.org/officeDocument/2006/relationships/slideLayout" Target="../slideLayouts/slideLayout328.xml"/><Relationship Id="rId7" Type="http://schemas.openxmlformats.org/officeDocument/2006/relationships/slideLayout" Target="../slideLayouts/slideLayout314.xml"/><Relationship Id="rId12" Type="http://schemas.openxmlformats.org/officeDocument/2006/relationships/slideLayout" Target="../slideLayouts/slideLayout319.xml"/><Relationship Id="rId17" Type="http://schemas.openxmlformats.org/officeDocument/2006/relationships/slideLayout" Target="../slideLayouts/slideLayout324.xml"/><Relationship Id="rId2" Type="http://schemas.openxmlformats.org/officeDocument/2006/relationships/slideLayout" Target="../slideLayouts/slideLayout309.xml"/><Relationship Id="rId16" Type="http://schemas.openxmlformats.org/officeDocument/2006/relationships/slideLayout" Target="../slideLayouts/slideLayout323.xml"/><Relationship Id="rId20" Type="http://schemas.openxmlformats.org/officeDocument/2006/relationships/slideLayout" Target="../slideLayouts/slideLayout327.xml"/><Relationship Id="rId1" Type="http://schemas.openxmlformats.org/officeDocument/2006/relationships/slideLayout" Target="../slideLayouts/slideLayout308.xml"/><Relationship Id="rId6" Type="http://schemas.openxmlformats.org/officeDocument/2006/relationships/slideLayout" Target="../slideLayouts/slideLayout313.xml"/><Relationship Id="rId11" Type="http://schemas.openxmlformats.org/officeDocument/2006/relationships/slideLayout" Target="../slideLayouts/slideLayout318.xml"/><Relationship Id="rId5" Type="http://schemas.openxmlformats.org/officeDocument/2006/relationships/slideLayout" Target="../slideLayouts/slideLayout312.xml"/><Relationship Id="rId15" Type="http://schemas.openxmlformats.org/officeDocument/2006/relationships/slideLayout" Target="../slideLayouts/slideLayout322.xml"/><Relationship Id="rId23" Type="http://schemas.openxmlformats.org/officeDocument/2006/relationships/image" Target="../media/image3.png"/><Relationship Id="rId10" Type="http://schemas.openxmlformats.org/officeDocument/2006/relationships/slideLayout" Target="../slideLayouts/slideLayout317.xml"/><Relationship Id="rId19" Type="http://schemas.openxmlformats.org/officeDocument/2006/relationships/slideLayout" Target="../slideLayouts/slideLayout326.xml"/><Relationship Id="rId4" Type="http://schemas.openxmlformats.org/officeDocument/2006/relationships/slideLayout" Target="../slideLayouts/slideLayout311.xml"/><Relationship Id="rId9" Type="http://schemas.openxmlformats.org/officeDocument/2006/relationships/slideLayout" Target="../slideLayouts/slideLayout316.xml"/><Relationship Id="rId14" Type="http://schemas.openxmlformats.org/officeDocument/2006/relationships/slideLayout" Target="../slideLayouts/slideLayout321.xml"/><Relationship Id="rId22"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336.xml"/><Relationship Id="rId13" Type="http://schemas.openxmlformats.org/officeDocument/2006/relationships/slideLayout" Target="../slideLayouts/slideLayout341.xml"/><Relationship Id="rId18" Type="http://schemas.openxmlformats.org/officeDocument/2006/relationships/image" Target="../media/image3.png"/><Relationship Id="rId3" Type="http://schemas.openxmlformats.org/officeDocument/2006/relationships/slideLayout" Target="../slideLayouts/slideLayout331.xml"/><Relationship Id="rId7" Type="http://schemas.openxmlformats.org/officeDocument/2006/relationships/slideLayout" Target="../slideLayouts/slideLayout335.xml"/><Relationship Id="rId12" Type="http://schemas.openxmlformats.org/officeDocument/2006/relationships/slideLayout" Target="../slideLayouts/slideLayout340.xml"/><Relationship Id="rId17" Type="http://schemas.openxmlformats.org/officeDocument/2006/relationships/theme" Target="../theme/theme14.xml"/><Relationship Id="rId2" Type="http://schemas.openxmlformats.org/officeDocument/2006/relationships/slideLayout" Target="../slideLayouts/slideLayout330.xml"/><Relationship Id="rId16" Type="http://schemas.openxmlformats.org/officeDocument/2006/relationships/slideLayout" Target="../slideLayouts/slideLayout344.xml"/><Relationship Id="rId1" Type="http://schemas.openxmlformats.org/officeDocument/2006/relationships/slideLayout" Target="../slideLayouts/slideLayout329.xml"/><Relationship Id="rId6" Type="http://schemas.openxmlformats.org/officeDocument/2006/relationships/slideLayout" Target="../slideLayouts/slideLayout334.xml"/><Relationship Id="rId11" Type="http://schemas.openxmlformats.org/officeDocument/2006/relationships/slideLayout" Target="../slideLayouts/slideLayout339.xml"/><Relationship Id="rId5" Type="http://schemas.openxmlformats.org/officeDocument/2006/relationships/slideLayout" Target="../slideLayouts/slideLayout333.xml"/><Relationship Id="rId15" Type="http://schemas.openxmlformats.org/officeDocument/2006/relationships/slideLayout" Target="../slideLayouts/slideLayout343.xml"/><Relationship Id="rId10" Type="http://schemas.openxmlformats.org/officeDocument/2006/relationships/slideLayout" Target="../slideLayouts/slideLayout338.xml"/><Relationship Id="rId4" Type="http://schemas.openxmlformats.org/officeDocument/2006/relationships/slideLayout" Target="../slideLayouts/slideLayout332.xml"/><Relationship Id="rId9" Type="http://schemas.openxmlformats.org/officeDocument/2006/relationships/slideLayout" Target="../slideLayouts/slideLayout337.xml"/><Relationship Id="rId14" Type="http://schemas.openxmlformats.org/officeDocument/2006/relationships/slideLayout" Target="../slideLayouts/slideLayout342.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352.xml"/><Relationship Id="rId3" Type="http://schemas.openxmlformats.org/officeDocument/2006/relationships/slideLayout" Target="../slideLayouts/slideLayout347.xml"/><Relationship Id="rId7" Type="http://schemas.openxmlformats.org/officeDocument/2006/relationships/slideLayout" Target="../slideLayouts/slideLayout351.xml"/><Relationship Id="rId12" Type="http://schemas.openxmlformats.org/officeDocument/2006/relationships/theme" Target="../theme/theme15.xml"/><Relationship Id="rId2" Type="http://schemas.openxmlformats.org/officeDocument/2006/relationships/slideLayout" Target="../slideLayouts/slideLayout346.xml"/><Relationship Id="rId1" Type="http://schemas.openxmlformats.org/officeDocument/2006/relationships/slideLayout" Target="../slideLayouts/slideLayout345.xml"/><Relationship Id="rId6" Type="http://schemas.openxmlformats.org/officeDocument/2006/relationships/slideLayout" Target="../slideLayouts/slideLayout350.xml"/><Relationship Id="rId11" Type="http://schemas.openxmlformats.org/officeDocument/2006/relationships/slideLayout" Target="../slideLayouts/slideLayout355.xml"/><Relationship Id="rId5" Type="http://schemas.openxmlformats.org/officeDocument/2006/relationships/slideLayout" Target="../slideLayouts/slideLayout349.xml"/><Relationship Id="rId10" Type="http://schemas.openxmlformats.org/officeDocument/2006/relationships/slideLayout" Target="../slideLayouts/slideLayout354.xml"/><Relationship Id="rId4" Type="http://schemas.openxmlformats.org/officeDocument/2006/relationships/slideLayout" Target="../slideLayouts/slideLayout348.xml"/><Relationship Id="rId9" Type="http://schemas.openxmlformats.org/officeDocument/2006/relationships/slideLayout" Target="../slideLayouts/slideLayout353.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363.xml"/><Relationship Id="rId13" Type="http://schemas.openxmlformats.org/officeDocument/2006/relationships/slideLayout" Target="../slideLayouts/slideLayout368.xml"/><Relationship Id="rId3" Type="http://schemas.openxmlformats.org/officeDocument/2006/relationships/slideLayout" Target="../slideLayouts/slideLayout358.xml"/><Relationship Id="rId7" Type="http://schemas.openxmlformats.org/officeDocument/2006/relationships/slideLayout" Target="../slideLayouts/slideLayout362.xml"/><Relationship Id="rId12" Type="http://schemas.openxmlformats.org/officeDocument/2006/relationships/slideLayout" Target="../slideLayouts/slideLayout367.xml"/><Relationship Id="rId2" Type="http://schemas.openxmlformats.org/officeDocument/2006/relationships/slideLayout" Target="../slideLayouts/slideLayout357.xml"/><Relationship Id="rId1" Type="http://schemas.openxmlformats.org/officeDocument/2006/relationships/slideLayout" Target="../slideLayouts/slideLayout356.xml"/><Relationship Id="rId6" Type="http://schemas.openxmlformats.org/officeDocument/2006/relationships/slideLayout" Target="../slideLayouts/slideLayout361.xml"/><Relationship Id="rId11" Type="http://schemas.openxmlformats.org/officeDocument/2006/relationships/slideLayout" Target="../slideLayouts/slideLayout366.xml"/><Relationship Id="rId5" Type="http://schemas.openxmlformats.org/officeDocument/2006/relationships/slideLayout" Target="../slideLayouts/slideLayout360.xml"/><Relationship Id="rId10" Type="http://schemas.openxmlformats.org/officeDocument/2006/relationships/slideLayout" Target="../slideLayouts/slideLayout365.xml"/><Relationship Id="rId4" Type="http://schemas.openxmlformats.org/officeDocument/2006/relationships/slideLayout" Target="../slideLayouts/slideLayout359.xml"/><Relationship Id="rId9" Type="http://schemas.openxmlformats.org/officeDocument/2006/relationships/slideLayout" Target="../slideLayouts/slideLayout364.xml"/><Relationship Id="rId14" Type="http://schemas.openxmlformats.org/officeDocument/2006/relationships/theme" Target="../theme/theme16.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376.xml"/><Relationship Id="rId13" Type="http://schemas.openxmlformats.org/officeDocument/2006/relationships/slideLayout" Target="../slideLayouts/slideLayout381.xml"/><Relationship Id="rId18" Type="http://schemas.openxmlformats.org/officeDocument/2006/relationships/slideLayout" Target="../slideLayouts/slideLayout386.xml"/><Relationship Id="rId3" Type="http://schemas.openxmlformats.org/officeDocument/2006/relationships/slideLayout" Target="../slideLayouts/slideLayout371.xml"/><Relationship Id="rId21" Type="http://schemas.openxmlformats.org/officeDocument/2006/relationships/slideLayout" Target="../slideLayouts/slideLayout389.xml"/><Relationship Id="rId7" Type="http://schemas.openxmlformats.org/officeDocument/2006/relationships/slideLayout" Target="../slideLayouts/slideLayout375.xml"/><Relationship Id="rId12" Type="http://schemas.openxmlformats.org/officeDocument/2006/relationships/slideLayout" Target="../slideLayouts/slideLayout380.xml"/><Relationship Id="rId17" Type="http://schemas.openxmlformats.org/officeDocument/2006/relationships/slideLayout" Target="../slideLayouts/slideLayout385.xml"/><Relationship Id="rId2" Type="http://schemas.openxmlformats.org/officeDocument/2006/relationships/slideLayout" Target="../slideLayouts/slideLayout370.xml"/><Relationship Id="rId16" Type="http://schemas.openxmlformats.org/officeDocument/2006/relationships/slideLayout" Target="../slideLayouts/slideLayout384.xml"/><Relationship Id="rId20" Type="http://schemas.openxmlformats.org/officeDocument/2006/relationships/slideLayout" Target="../slideLayouts/slideLayout388.xml"/><Relationship Id="rId1" Type="http://schemas.openxmlformats.org/officeDocument/2006/relationships/slideLayout" Target="../slideLayouts/slideLayout369.xml"/><Relationship Id="rId6" Type="http://schemas.openxmlformats.org/officeDocument/2006/relationships/slideLayout" Target="../slideLayouts/slideLayout374.xml"/><Relationship Id="rId11" Type="http://schemas.openxmlformats.org/officeDocument/2006/relationships/slideLayout" Target="../slideLayouts/slideLayout379.xml"/><Relationship Id="rId24" Type="http://schemas.openxmlformats.org/officeDocument/2006/relationships/theme" Target="../theme/theme17.xml"/><Relationship Id="rId5" Type="http://schemas.openxmlformats.org/officeDocument/2006/relationships/slideLayout" Target="../slideLayouts/slideLayout373.xml"/><Relationship Id="rId15" Type="http://schemas.openxmlformats.org/officeDocument/2006/relationships/slideLayout" Target="../slideLayouts/slideLayout383.xml"/><Relationship Id="rId23" Type="http://schemas.openxmlformats.org/officeDocument/2006/relationships/slideLayout" Target="../slideLayouts/slideLayout391.xml"/><Relationship Id="rId10" Type="http://schemas.openxmlformats.org/officeDocument/2006/relationships/slideLayout" Target="../slideLayouts/slideLayout378.xml"/><Relationship Id="rId19" Type="http://schemas.openxmlformats.org/officeDocument/2006/relationships/slideLayout" Target="../slideLayouts/slideLayout387.xml"/><Relationship Id="rId4" Type="http://schemas.openxmlformats.org/officeDocument/2006/relationships/slideLayout" Target="../slideLayouts/slideLayout372.xml"/><Relationship Id="rId9" Type="http://schemas.openxmlformats.org/officeDocument/2006/relationships/slideLayout" Target="../slideLayouts/slideLayout377.xml"/><Relationship Id="rId14" Type="http://schemas.openxmlformats.org/officeDocument/2006/relationships/slideLayout" Target="../slideLayouts/slideLayout382.xml"/><Relationship Id="rId22" Type="http://schemas.openxmlformats.org/officeDocument/2006/relationships/slideLayout" Target="../slideLayouts/slideLayout390.xml"/></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399.xml"/><Relationship Id="rId13" Type="http://schemas.openxmlformats.org/officeDocument/2006/relationships/slideLayout" Target="../slideLayouts/slideLayout404.xml"/><Relationship Id="rId18" Type="http://schemas.openxmlformats.org/officeDocument/2006/relationships/slideLayout" Target="../slideLayouts/slideLayout409.xml"/><Relationship Id="rId26" Type="http://schemas.openxmlformats.org/officeDocument/2006/relationships/image" Target="../media/image3.png"/><Relationship Id="rId3" Type="http://schemas.openxmlformats.org/officeDocument/2006/relationships/slideLayout" Target="../slideLayouts/slideLayout394.xml"/><Relationship Id="rId21" Type="http://schemas.openxmlformats.org/officeDocument/2006/relationships/slideLayout" Target="../slideLayouts/slideLayout412.xml"/><Relationship Id="rId7" Type="http://schemas.openxmlformats.org/officeDocument/2006/relationships/slideLayout" Target="../slideLayouts/slideLayout398.xml"/><Relationship Id="rId12" Type="http://schemas.openxmlformats.org/officeDocument/2006/relationships/slideLayout" Target="../slideLayouts/slideLayout403.xml"/><Relationship Id="rId17" Type="http://schemas.openxmlformats.org/officeDocument/2006/relationships/slideLayout" Target="../slideLayouts/slideLayout408.xml"/><Relationship Id="rId25" Type="http://schemas.openxmlformats.org/officeDocument/2006/relationships/theme" Target="../theme/theme18.xml"/><Relationship Id="rId2" Type="http://schemas.openxmlformats.org/officeDocument/2006/relationships/slideLayout" Target="../slideLayouts/slideLayout393.xml"/><Relationship Id="rId16" Type="http://schemas.openxmlformats.org/officeDocument/2006/relationships/slideLayout" Target="../slideLayouts/slideLayout407.xml"/><Relationship Id="rId20" Type="http://schemas.openxmlformats.org/officeDocument/2006/relationships/slideLayout" Target="../slideLayouts/slideLayout411.xml"/><Relationship Id="rId1" Type="http://schemas.openxmlformats.org/officeDocument/2006/relationships/slideLayout" Target="../slideLayouts/slideLayout392.xml"/><Relationship Id="rId6" Type="http://schemas.openxmlformats.org/officeDocument/2006/relationships/slideLayout" Target="../slideLayouts/slideLayout397.xml"/><Relationship Id="rId11" Type="http://schemas.openxmlformats.org/officeDocument/2006/relationships/slideLayout" Target="../slideLayouts/slideLayout402.xml"/><Relationship Id="rId24" Type="http://schemas.openxmlformats.org/officeDocument/2006/relationships/slideLayout" Target="../slideLayouts/slideLayout415.xml"/><Relationship Id="rId5" Type="http://schemas.openxmlformats.org/officeDocument/2006/relationships/slideLayout" Target="../slideLayouts/slideLayout396.xml"/><Relationship Id="rId15" Type="http://schemas.openxmlformats.org/officeDocument/2006/relationships/slideLayout" Target="../slideLayouts/slideLayout406.xml"/><Relationship Id="rId23" Type="http://schemas.openxmlformats.org/officeDocument/2006/relationships/slideLayout" Target="../slideLayouts/slideLayout414.xml"/><Relationship Id="rId10" Type="http://schemas.openxmlformats.org/officeDocument/2006/relationships/slideLayout" Target="../slideLayouts/slideLayout401.xml"/><Relationship Id="rId19" Type="http://schemas.openxmlformats.org/officeDocument/2006/relationships/slideLayout" Target="../slideLayouts/slideLayout410.xml"/><Relationship Id="rId4" Type="http://schemas.openxmlformats.org/officeDocument/2006/relationships/slideLayout" Target="../slideLayouts/slideLayout395.xml"/><Relationship Id="rId9" Type="http://schemas.openxmlformats.org/officeDocument/2006/relationships/slideLayout" Target="../slideLayouts/slideLayout400.xml"/><Relationship Id="rId14" Type="http://schemas.openxmlformats.org/officeDocument/2006/relationships/slideLayout" Target="../slideLayouts/slideLayout405.xml"/><Relationship Id="rId22" Type="http://schemas.openxmlformats.org/officeDocument/2006/relationships/slideLayout" Target="../slideLayouts/slideLayout413.xml"/></Relationships>
</file>

<file path=ppt/slideMasters/_rels/slideMaster19.xml.rels><?xml version="1.0" encoding="UTF-8" standalone="yes"?>
<Relationships xmlns="http://schemas.openxmlformats.org/package/2006/relationships"><Relationship Id="rId8" Type="http://schemas.openxmlformats.org/officeDocument/2006/relationships/slideLayout" Target="../slideLayouts/slideLayout423.xml"/><Relationship Id="rId13" Type="http://schemas.openxmlformats.org/officeDocument/2006/relationships/theme" Target="../theme/theme19.xml"/><Relationship Id="rId3" Type="http://schemas.openxmlformats.org/officeDocument/2006/relationships/slideLayout" Target="../slideLayouts/slideLayout418.xml"/><Relationship Id="rId7" Type="http://schemas.openxmlformats.org/officeDocument/2006/relationships/slideLayout" Target="../slideLayouts/slideLayout422.xml"/><Relationship Id="rId12" Type="http://schemas.openxmlformats.org/officeDocument/2006/relationships/slideLayout" Target="../slideLayouts/slideLayout427.xml"/><Relationship Id="rId2" Type="http://schemas.openxmlformats.org/officeDocument/2006/relationships/slideLayout" Target="../slideLayouts/slideLayout417.xml"/><Relationship Id="rId1" Type="http://schemas.openxmlformats.org/officeDocument/2006/relationships/slideLayout" Target="../slideLayouts/slideLayout416.xml"/><Relationship Id="rId6" Type="http://schemas.openxmlformats.org/officeDocument/2006/relationships/slideLayout" Target="../slideLayouts/slideLayout421.xml"/><Relationship Id="rId11" Type="http://schemas.openxmlformats.org/officeDocument/2006/relationships/slideLayout" Target="../slideLayouts/slideLayout426.xml"/><Relationship Id="rId5" Type="http://schemas.openxmlformats.org/officeDocument/2006/relationships/slideLayout" Target="../slideLayouts/slideLayout420.xml"/><Relationship Id="rId10" Type="http://schemas.openxmlformats.org/officeDocument/2006/relationships/slideLayout" Target="../slideLayouts/slideLayout425.xml"/><Relationship Id="rId4" Type="http://schemas.openxmlformats.org/officeDocument/2006/relationships/slideLayout" Target="../slideLayouts/slideLayout419.xml"/><Relationship Id="rId9" Type="http://schemas.openxmlformats.org/officeDocument/2006/relationships/slideLayout" Target="../slideLayouts/slideLayout42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57.xml"/><Relationship Id="rId13" Type="http://schemas.openxmlformats.org/officeDocument/2006/relationships/slideLayout" Target="../slideLayouts/slideLayout62.xml"/><Relationship Id="rId18" Type="http://schemas.openxmlformats.org/officeDocument/2006/relationships/slideLayout" Target="../slideLayouts/slideLayout67.xml"/><Relationship Id="rId3" Type="http://schemas.openxmlformats.org/officeDocument/2006/relationships/slideLayout" Target="../slideLayouts/slideLayout52.xml"/><Relationship Id="rId7" Type="http://schemas.openxmlformats.org/officeDocument/2006/relationships/slideLayout" Target="../slideLayouts/slideLayout56.xml"/><Relationship Id="rId12" Type="http://schemas.openxmlformats.org/officeDocument/2006/relationships/slideLayout" Target="../slideLayouts/slideLayout61.xml"/><Relationship Id="rId17" Type="http://schemas.openxmlformats.org/officeDocument/2006/relationships/slideLayout" Target="../slideLayouts/slideLayout66.xml"/><Relationship Id="rId2" Type="http://schemas.openxmlformats.org/officeDocument/2006/relationships/slideLayout" Target="../slideLayouts/slideLayout51.xml"/><Relationship Id="rId16" Type="http://schemas.openxmlformats.org/officeDocument/2006/relationships/slideLayout" Target="../slideLayouts/slideLayout65.xml"/><Relationship Id="rId20" Type="http://schemas.openxmlformats.org/officeDocument/2006/relationships/image" Target="../media/image3.png"/><Relationship Id="rId1" Type="http://schemas.openxmlformats.org/officeDocument/2006/relationships/slideLayout" Target="../slideLayouts/slideLayout50.xml"/><Relationship Id="rId6" Type="http://schemas.openxmlformats.org/officeDocument/2006/relationships/slideLayout" Target="../slideLayouts/slideLayout55.xml"/><Relationship Id="rId11" Type="http://schemas.openxmlformats.org/officeDocument/2006/relationships/slideLayout" Target="../slideLayouts/slideLayout60.xml"/><Relationship Id="rId5" Type="http://schemas.openxmlformats.org/officeDocument/2006/relationships/slideLayout" Target="../slideLayouts/slideLayout54.xml"/><Relationship Id="rId15" Type="http://schemas.openxmlformats.org/officeDocument/2006/relationships/slideLayout" Target="../slideLayouts/slideLayout64.xml"/><Relationship Id="rId10" Type="http://schemas.openxmlformats.org/officeDocument/2006/relationships/slideLayout" Target="../slideLayouts/slideLayout59.xml"/><Relationship Id="rId19" Type="http://schemas.openxmlformats.org/officeDocument/2006/relationships/theme" Target="../theme/theme2.xml"/><Relationship Id="rId4" Type="http://schemas.openxmlformats.org/officeDocument/2006/relationships/slideLayout" Target="../slideLayouts/slideLayout53.xml"/><Relationship Id="rId9" Type="http://schemas.openxmlformats.org/officeDocument/2006/relationships/slideLayout" Target="../slideLayouts/slideLayout58.xml"/><Relationship Id="rId14" Type="http://schemas.openxmlformats.org/officeDocument/2006/relationships/slideLayout" Target="../slideLayouts/slideLayout63.xml"/></Relationships>
</file>

<file path=ppt/slideMasters/_rels/slideMaster20.xml.rels><?xml version="1.0" encoding="UTF-8" standalone="yes"?>
<Relationships xmlns="http://schemas.openxmlformats.org/package/2006/relationships"><Relationship Id="rId3" Type="http://schemas.openxmlformats.org/officeDocument/2006/relationships/slideLayout" Target="../slideLayouts/slideLayout430.xml"/><Relationship Id="rId2" Type="http://schemas.openxmlformats.org/officeDocument/2006/relationships/slideLayout" Target="../slideLayouts/slideLayout429.xml"/><Relationship Id="rId1" Type="http://schemas.openxmlformats.org/officeDocument/2006/relationships/slideLayout" Target="../slideLayouts/slideLayout428.xml"/><Relationship Id="rId6" Type="http://schemas.openxmlformats.org/officeDocument/2006/relationships/image" Target="../media/image42.png"/><Relationship Id="rId5" Type="http://schemas.openxmlformats.org/officeDocument/2006/relationships/theme" Target="../theme/theme20.xml"/><Relationship Id="rId4" Type="http://schemas.openxmlformats.org/officeDocument/2006/relationships/slideLayout" Target="../slideLayouts/slideLayout431.xml"/></Relationships>
</file>

<file path=ppt/slideMasters/_rels/slideMaster21.xml.rels><?xml version="1.0" encoding="UTF-8" standalone="yes"?>
<Relationships xmlns="http://schemas.openxmlformats.org/package/2006/relationships"><Relationship Id="rId2" Type="http://schemas.openxmlformats.org/officeDocument/2006/relationships/theme" Target="../theme/theme21.xml"/><Relationship Id="rId1" Type="http://schemas.openxmlformats.org/officeDocument/2006/relationships/slideLayout" Target="../slideLayouts/slideLayout432.xml"/></Relationships>
</file>

<file path=ppt/slideMasters/_rels/slideMaster22.xml.rels><?xml version="1.0" encoding="UTF-8" standalone="yes"?>
<Relationships xmlns="http://schemas.openxmlformats.org/package/2006/relationships"><Relationship Id="rId8" Type="http://schemas.openxmlformats.org/officeDocument/2006/relationships/slideLayout" Target="../slideLayouts/slideLayout440.xml"/><Relationship Id="rId13" Type="http://schemas.openxmlformats.org/officeDocument/2006/relationships/slideLayout" Target="../slideLayouts/slideLayout445.xml"/><Relationship Id="rId3" Type="http://schemas.openxmlformats.org/officeDocument/2006/relationships/slideLayout" Target="../slideLayouts/slideLayout435.xml"/><Relationship Id="rId7" Type="http://schemas.openxmlformats.org/officeDocument/2006/relationships/slideLayout" Target="../slideLayouts/slideLayout439.xml"/><Relationship Id="rId12" Type="http://schemas.openxmlformats.org/officeDocument/2006/relationships/slideLayout" Target="../slideLayouts/slideLayout444.xml"/><Relationship Id="rId2" Type="http://schemas.openxmlformats.org/officeDocument/2006/relationships/slideLayout" Target="../slideLayouts/slideLayout434.xml"/><Relationship Id="rId1" Type="http://schemas.openxmlformats.org/officeDocument/2006/relationships/slideLayout" Target="../slideLayouts/slideLayout433.xml"/><Relationship Id="rId6" Type="http://schemas.openxmlformats.org/officeDocument/2006/relationships/slideLayout" Target="../slideLayouts/slideLayout438.xml"/><Relationship Id="rId11" Type="http://schemas.openxmlformats.org/officeDocument/2006/relationships/slideLayout" Target="../slideLayouts/slideLayout443.xml"/><Relationship Id="rId5" Type="http://schemas.openxmlformats.org/officeDocument/2006/relationships/slideLayout" Target="../slideLayouts/slideLayout437.xml"/><Relationship Id="rId15" Type="http://schemas.openxmlformats.org/officeDocument/2006/relationships/theme" Target="../theme/theme22.xml"/><Relationship Id="rId10" Type="http://schemas.openxmlformats.org/officeDocument/2006/relationships/slideLayout" Target="../slideLayouts/slideLayout442.xml"/><Relationship Id="rId4" Type="http://schemas.openxmlformats.org/officeDocument/2006/relationships/slideLayout" Target="../slideLayouts/slideLayout436.xml"/><Relationship Id="rId9" Type="http://schemas.openxmlformats.org/officeDocument/2006/relationships/slideLayout" Target="../slideLayouts/slideLayout441.xml"/><Relationship Id="rId14" Type="http://schemas.openxmlformats.org/officeDocument/2006/relationships/slideLayout" Target="../slideLayouts/slideLayout446.xml"/></Relationships>
</file>

<file path=ppt/slideMasters/_rels/slideMaster23.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449.xml"/><Relationship Id="rId7" Type="http://schemas.openxmlformats.org/officeDocument/2006/relationships/theme" Target="../theme/theme23.xml"/><Relationship Id="rId2" Type="http://schemas.openxmlformats.org/officeDocument/2006/relationships/slideLayout" Target="../slideLayouts/slideLayout448.xml"/><Relationship Id="rId1" Type="http://schemas.openxmlformats.org/officeDocument/2006/relationships/slideLayout" Target="../slideLayouts/slideLayout447.xml"/><Relationship Id="rId6" Type="http://schemas.openxmlformats.org/officeDocument/2006/relationships/slideLayout" Target="../slideLayouts/slideLayout452.xml"/><Relationship Id="rId5" Type="http://schemas.openxmlformats.org/officeDocument/2006/relationships/slideLayout" Target="../slideLayouts/slideLayout451.xml"/><Relationship Id="rId4" Type="http://schemas.openxmlformats.org/officeDocument/2006/relationships/slideLayout" Target="../slideLayouts/slideLayout450.xml"/></Relationships>
</file>

<file path=ppt/slideMasters/_rels/slideMaster24.xml.rels><?xml version="1.0" encoding="UTF-8" standalone="yes"?>
<Relationships xmlns="http://schemas.openxmlformats.org/package/2006/relationships"><Relationship Id="rId8" Type="http://schemas.openxmlformats.org/officeDocument/2006/relationships/slideLayout" Target="../slideLayouts/slideLayout460.xml"/><Relationship Id="rId13" Type="http://schemas.openxmlformats.org/officeDocument/2006/relationships/slideLayout" Target="../slideLayouts/slideLayout465.xml"/><Relationship Id="rId3" Type="http://schemas.openxmlformats.org/officeDocument/2006/relationships/slideLayout" Target="../slideLayouts/slideLayout455.xml"/><Relationship Id="rId7" Type="http://schemas.openxmlformats.org/officeDocument/2006/relationships/slideLayout" Target="../slideLayouts/slideLayout459.xml"/><Relationship Id="rId12" Type="http://schemas.openxmlformats.org/officeDocument/2006/relationships/slideLayout" Target="../slideLayouts/slideLayout464.xml"/><Relationship Id="rId2" Type="http://schemas.openxmlformats.org/officeDocument/2006/relationships/slideLayout" Target="../slideLayouts/slideLayout454.xml"/><Relationship Id="rId1" Type="http://schemas.openxmlformats.org/officeDocument/2006/relationships/slideLayout" Target="../slideLayouts/slideLayout453.xml"/><Relationship Id="rId6" Type="http://schemas.openxmlformats.org/officeDocument/2006/relationships/slideLayout" Target="../slideLayouts/slideLayout458.xml"/><Relationship Id="rId11" Type="http://schemas.openxmlformats.org/officeDocument/2006/relationships/slideLayout" Target="../slideLayouts/slideLayout463.xml"/><Relationship Id="rId5" Type="http://schemas.openxmlformats.org/officeDocument/2006/relationships/slideLayout" Target="../slideLayouts/slideLayout457.xml"/><Relationship Id="rId15" Type="http://schemas.openxmlformats.org/officeDocument/2006/relationships/theme" Target="../theme/theme24.xml"/><Relationship Id="rId10" Type="http://schemas.openxmlformats.org/officeDocument/2006/relationships/slideLayout" Target="../slideLayouts/slideLayout462.xml"/><Relationship Id="rId4" Type="http://schemas.openxmlformats.org/officeDocument/2006/relationships/slideLayout" Target="../slideLayouts/slideLayout456.xml"/><Relationship Id="rId9" Type="http://schemas.openxmlformats.org/officeDocument/2006/relationships/slideLayout" Target="../slideLayouts/slideLayout461.xml"/><Relationship Id="rId14" Type="http://schemas.openxmlformats.org/officeDocument/2006/relationships/slideLayout" Target="../slideLayouts/slideLayout466.xml"/></Relationships>
</file>

<file path=ppt/slideMasters/_rels/slideMaster25.xml.rels><?xml version="1.0" encoding="UTF-8" standalone="yes"?>
<Relationships xmlns="http://schemas.openxmlformats.org/package/2006/relationships"><Relationship Id="rId8" Type="http://schemas.openxmlformats.org/officeDocument/2006/relationships/slideLayout" Target="../slideLayouts/slideLayout474.xml"/><Relationship Id="rId13" Type="http://schemas.openxmlformats.org/officeDocument/2006/relationships/image" Target="../media/image3.png"/><Relationship Id="rId3" Type="http://schemas.openxmlformats.org/officeDocument/2006/relationships/slideLayout" Target="../slideLayouts/slideLayout469.xml"/><Relationship Id="rId7" Type="http://schemas.openxmlformats.org/officeDocument/2006/relationships/slideLayout" Target="../slideLayouts/slideLayout473.xml"/><Relationship Id="rId12" Type="http://schemas.openxmlformats.org/officeDocument/2006/relationships/theme" Target="../theme/theme25.xml"/><Relationship Id="rId2" Type="http://schemas.openxmlformats.org/officeDocument/2006/relationships/slideLayout" Target="../slideLayouts/slideLayout468.xml"/><Relationship Id="rId1" Type="http://schemas.openxmlformats.org/officeDocument/2006/relationships/slideLayout" Target="../slideLayouts/slideLayout467.xml"/><Relationship Id="rId6" Type="http://schemas.openxmlformats.org/officeDocument/2006/relationships/slideLayout" Target="../slideLayouts/slideLayout472.xml"/><Relationship Id="rId11" Type="http://schemas.openxmlformats.org/officeDocument/2006/relationships/slideLayout" Target="../slideLayouts/slideLayout477.xml"/><Relationship Id="rId5" Type="http://schemas.openxmlformats.org/officeDocument/2006/relationships/slideLayout" Target="../slideLayouts/slideLayout471.xml"/><Relationship Id="rId10" Type="http://schemas.openxmlformats.org/officeDocument/2006/relationships/slideLayout" Target="../slideLayouts/slideLayout476.xml"/><Relationship Id="rId4" Type="http://schemas.openxmlformats.org/officeDocument/2006/relationships/slideLayout" Target="../slideLayouts/slideLayout470.xml"/><Relationship Id="rId9" Type="http://schemas.openxmlformats.org/officeDocument/2006/relationships/slideLayout" Target="../slideLayouts/slideLayout475.xml"/></Relationships>
</file>

<file path=ppt/slideMasters/_rels/slideMaster26.xml.rels><?xml version="1.0" encoding="UTF-8" standalone="yes"?>
<Relationships xmlns="http://schemas.openxmlformats.org/package/2006/relationships"><Relationship Id="rId8" Type="http://schemas.openxmlformats.org/officeDocument/2006/relationships/slideLayout" Target="../slideLayouts/slideLayout485.xml"/><Relationship Id="rId13" Type="http://schemas.openxmlformats.org/officeDocument/2006/relationships/image" Target="../media/image3.png"/><Relationship Id="rId3" Type="http://schemas.openxmlformats.org/officeDocument/2006/relationships/slideLayout" Target="../slideLayouts/slideLayout480.xml"/><Relationship Id="rId7" Type="http://schemas.openxmlformats.org/officeDocument/2006/relationships/slideLayout" Target="../slideLayouts/slideLayout484.xml"/><Relationship Id="rId12" Type="http://schemas.openxmlformats.org/officeDocument/2006/relationships/theme" Target="../theme/theme26.xml"/><Relationship Id="rId2" Type="http://schemas.openxmlformats.org/officeDocument/2006/relationships/slideLayout" Target="../slideLayouts/slideLayout479.xml"/><Relationship Id="rId1" Type="http://schemas.openxmlformats.org/officeDocument/2006/relationships/slideLayout" Target="../slideLayouts/slideLayout478.xml"/><Relationship Id="rId6" Type="http://schemas.openxmlformats.org/officeDocument/2006/relationships/slideLayout" Target="../slideLayouts/slideLayout483.xml"/><Relationship Id="rId11" Type="http://schemas.openxmlformats.org/officeDocument/2006/relationships/slideLayout" Target="../slideLayouts/slideLayout488.xml"/><Relationship Id="rId5" Type="http://schemas.openxmlformats.org/officeDocument/2006/relationships/slideLayout" Target="../slideLayouts/slideLayout482.xml"/><Relationship Id="rId10" Type="http://schemas.openxmlformats.org/officeDocument/2006/relationships/slideLayout" Target="../slideLayouts/slideLayout487.xml"/><Relationship Id="rId4" Type="http://schemas.openxmlformats.org/officeDocument/2006/relationships/slideLayout" Target="../slideLayouts/slideLayout481.xml"/><Relationship Id="rId9" Type="http://schemas.openxmlformats.org/officeDocument/2006/relationships/slideLayout" Target="../slideLayouts/slideLayout486.xml"/></Relationships>
</file>

<file path=ppt/slideMasters/_rels/slideMaster27.xml.rels><?xml version="1.0" encoding="UTF-8" standalone="yes"?>
<Relationships xmlns="http://schemas.openxmlformats.org/package/2006/relationships"><Relationship Id="rId3" Type="http://schemas.openxmlformats.org/officeDocument/2006/relationships/theme" Target="../theme/theme27.xml"/><Relationship Id="rId2" Type="http://schemas.openxmlformats.org/officeDocument/2006/relationships/slideLayout" Target="../slideLayouts/slideLayout490.xml"/><Relationship Id="rId1" Type="http://schemas.openxmlformats.org/officeDocument/2006/relationships/slideLayout" Target="../slideLayouts/slideLayout489.xml"/></Relationships>
</file>

<file path=ppt/slideMasters/_rels/slideMaster28.xml.rels><?xml version="1.0" encoding="UTF-8" standalone="yes"?>
<Relationships xmlns="http://schemas.openxmlformats.org/package/2006/relationships"><Relationship Id="rId8" Type="http://schemas.openxmlformats.org/officeDocument/2006/relationships/slideLayout" Target="../slideLayouts/slideLayout498.xml"/><Relationship Id="rId13" Type="http://schemas.openxmlformats.org/officeDocument/2006/relationships/slideLayout" Target="../slideLayouts/slideLayout503.xml"/><Relationship Id="rId18" Type="http://schemas.openxmlformats.org/officeDocument/2006/relationships/theme" Target="../theme/theme28.xml"/><Relationship Id="rId3" Type="http://schemas.openxmlformats.org/officeDocument/2006/relationships/slideLayout" Target="../slideLayouts/slideLayout493.xml"/><Relationship Id="rId21" Type="http://schemas.openxmlformats.org/officeDocument/2006/relationships/oleObject" Target="../embeddings/oleObject1.bin"/><Relationship Id="rId7" Type="http://schemas.openxmlformats.org/officeDocument/2006/relationships/slideLayout" Target="../slideLayouts/slideLayout497.xml"/><Relationship Id="rId12" Type="http://schemas.openxmlformats.org/officeDocument/2006/relationships/slideLayout" Target="../slideLayouts/slideLayout502.xml"/><Relationship Id="rId17" Type="http://schemas.openxmlformats.org/officeDocument/2006/relationships/slideLayout" Target="../slideLayouts/slideLayout507.xml"/><Relationship Id="rId2" Type="http://schemas.openxmlformats.org/officeDocument/2006/relationships/slideLayout" Target="../slideLayouts/slideLayout492.xml"/><Relationship Id="rId16" Type="http://schemas.openxmlformats.org/officeDocument/2006/relationships/slideLayout" Target="../slideLayouts/slideLayout506.xml"/><Relationship Id="rId20" Type="http://schemas.openxmlformats.org/officeDocument/2006/relationships/tags" Target="../tags/tag2.xml"/><Relationship Id="rId1" Type="http://schemas.openxmlformats.org/officeDocument/2006/relationships/slideLayout" Target="../slideLayouts/slideLayout491.xml"/><Relationship Id="rId6" Type="http://schemas.openxmlformats.org/officeDocument/2006/relationships/slideLayout" Target="../slideLayouts/slideLayout496.xml"/><Relationship Id="rId11" Type="http://schemas.openxmlformats.org/officeDocument/2006/relationships/slideLayout" Target="../slideLayouts/slideLayout501.xml"/><Relationship Id="rId5" Type="http://schemas.openxmlformats.org/officeDocument/2006/relationships/slideLayout" Target="../slideLayouts/slideLayout495.xml"/><Relationship Id="rId15" Type="http://schemas.openxmlformats.org/officeDocument/2006/relationships/slideLayout" Target="../slideLayouts/slideLayout505.xml"/><Relationship Id="rId23" Type="http://schemas.openxmlformats.org/officeDocument/2006/relationships/image" Target="../media/image3.png"/><Relationship Id="rId10" Type="http://schemas.openxmlformats.org/officeDocument/2006/relationships/slideLayout" Target="../slideLayouts/slideLayout500.xml"/><Relationship Id="rId19" Type="http://schemas.openxmlformats.org/officeDocument/2006/relationships/vmlDrawing" Target="../drawings/vmlDrawing1.vml"/><Relationship Id="rId4" Type="http://schemas.openxmlformats.org/officeDocument/2006/relationships/slideLayout" Target="../slideLayouts/slideLayout494.xml"/><Relationship Id="rId9" Type="http://schemas.openxmlformats.org/officeDocument/2006/relationships/slideLayout" Target="../slideLayouts/slideLayout499.xml"/><Relationship Id="rId14" Type="http://schemas.openxmlformats.org/officeDocument/2006/relationships/slideLayout" Target="../slideLayouts/slideLayout504.xml"/><Relationship Id="rId22" Type="http://schemas.openxmlformats.org/officeDocument/2006/relationships/image" Target="../media/image44.emf"/></Relationships>
</file>

<file path=ppt/slideMasters/_rels/slideMaster29.xml.rels><?xml version="1.0" encoding="UTF-8" standalone="yes"?>
<Relationships xmlns="http://schemas.openxmlformats.org/package/2006/relationships"><Relationship Id="rId8" Type="http://schemas.openxmlformats.org/officeDocument/2006/relationships/slideLayout" Target="../slideLayouts/slideLayout515.xml"/><Relationship Id="rId13" Type="http://schemas.openxmlformats.org/officeDocument/2006/relationships/slideLayout" Target="../slideLayouts/slideLayout520.xml"/><Relationship Id="rId3" Type="http://schemas.openxmlformats.org/officeDocument/2006/relationships/slideLayout" Target="../slideLayouts/slideLayout510.xml"/><Relationship Id="rId7" Type="http://schemas.openxmlformats.org/officeDocument/2006/relationships/slideLayout" Target="../slideLayouts/slideLayout514.xml"/><Relationship Id="rId12" Type="http://schemas.openxmlformats.org/officeDocument/2006/relationships/slideLayout" Target="../slideLayouts/slideLayout519.xml"/><Relationship Id="rId2" Type="http://schemas.openxmlformats.org/officeDocument/2006/relationships/slideLayout" Target="../slideLayouts/slideLayout509.xml"/><Relationship Id="rId16" Type="http://schemas.openxmlformats.org/officeDocument/2006/relationships/image" Target="../media/image3.png"/><Relationship Id="rId1" Type="http://schemas.openxmlformats.org/officeDocument/2006/relationships/slideLayout" Target="../slideLayouts/slideLayout508.xml"/><Relationship Id="rId6" Type="http://schemas.openxmlformats.org/officeDocument/2006/relationships/slideLayout" Target="../slideLayouts/slideLayout513.xml"/><Relationship Id="rId11" Type="http://schemas.openxmlformats.org/officeDocument/2006/relationships/slideLayout" Target="../slideLayouts/slideLayout518.xml"/><Relationship Id="rId5" Type="http://schemas.openxmlformats.org/officeDocument/2006/relationships/slideLayout" Target="../slideLayouts/slideLayout512.xml"/><Relationship Id="rId15" Type="http://schemas.openxmlformats.org/officeDocument/2006/relationships/theme" Target="../theme/theme29.xml"/><Relationship Id="rId10" Type="http://schemas.openxmlformats.org/officeDocument/2006/relationships/slideLayout" Target="../slideLayouts/slideLayout517.xml"/><Relationship Id="rId4" Type="http://schemas.openxmlformats.org/officeDocument/2006/relationships/slideLayout" Target="../slideLayouts/slideLayout511.xml"/><Relationship Id="rId9" Type="http://schemas.openxmlformats.org/officeDocument/2006/relationships/slideLayout" Target="../slideLayouts/slideLayout516.xml"/><Relationship Id="rId14" Type="http://schemas.openxmlformats.org/officeDocument/2006/relationships/slideLayout" Target="../slideLayouts/slideLayout5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75.xml"/><Relationship Id="rId13" Type="http://schemas.openxmlformats.org/officeDocument/2006/relationships/slideLayout" Target="../slideLayouts/slideLayout80.xml"/><Relationship Id="rId18" Type="http://schemas.openxmlformats.org/officeDocument/2006/relationships/slideLayout" Target="../slideLayouts/slideLayout85.xml"/><Relationship Id="rId3" Type="http://schemas.openxmlformats.org/officeDocument/2006/relationships/slideLayout" Target="../slideLayouts/slideLayout70.xml"/><Relationship Id="rId7" Type="http://schemas.openxmlformats.org/officeDocument/2006/relationships/slideLayout" Target="../slideLayouts/slideLayout74.xml"/><Relationship Id="rId12" Type="http://schemas.openxmlformats.org/officeDocument/2006/relationships/slideLayout" Target="../slideLayouts/slideLayout79.xml"/><Relationship Id="rId17" Type="http://schemas.openxmlformats.org/officeDocument/2006/relationships/slideLayout" Target="../slideLayouts/slideLayout84.xml"/><Relationship Id="rId2" Type="http://schemas.openxmlformats.org/officeDocument/2006/relationships/slideLayout" Target="../slideLayouts/slideLayout69.xml"/><Relationship Id="rId16" Type="http://schemas.openxmlformats.org/officeDocument/2006/relationships/slideLayout" Target="../slideLayouts/slideLayout83.xml"/><Relationship Id="rId20" Type="http://schemas.openxmlformats.org/officeDocument/2006/relationships/theme" Target="../theme/theme3.xml"/><Relationship Id="rId1" Type="http://schemas.openxmlformats.org/officeDocument/2006/relationships/slideLayout" Target="../slideLayouts/slideLayout68.xml"/><Relationship Id="rId6" Type="http://schemas.openxmlformats.org/officeDocument/2006/relationships/slideLayout" Target="../slideLayouts/slideLayout73.xml"/><Relationship Id="rId11" Type="http://schemas.openxmlformats.org/officeDocument/2006/relationships/slideLayout" Target="../slideLayouts/slideLayout78.xml"/><Relationship Id="rId5" Type="http://schemas.openxmlformats.org/officeDocument/2006/relationships/slideLayout" Target="../slideLayouts/slideLayout72.xml"/><Relationship Id="rId15" Type="http://schemas.openxmlformats.org/officeDocument/2006/relationships/slideLayout" Target="../slideLayouts/slideLayout82.xml"/><Relationship Id="rId10" Type="http://schemas.openxmlformats.org/officeDocument/2006/relationships/slideLayout" Target="../slideLayouts/slideLayout77.xml"/><Relationship Id="rId19" Type="http://schemas.openxmlformats.org/officeDocument/2006/relationships/slideLayout" Target="../slideLayouts/slideLayout86.xml"/><Relationship Id="rId4" Type="http://schemas.openxmlformats.org/officeDocument/2006/relationships/slideLayout" Target="../slideLayouts/slideLayout71.xml"/><Relationship Id="rId9" Type="http://schemas.openxmlformats.org/officeDocument/2006/relationships/slideLayout" Target="../slideLayouts/slideLayout76.xml"/><Relationship Id="rId14" Type="http://schemas.openxmlformats.org/officeDocument/2006/relationships/slideLayout" Target="../slideLayouts/slideLayout81.xml"/></Relationships>
</file>

<file path=ppt/slideMasters/_rels/slideMaster30.xml.rels><?xml version="1.0" encoding="UTF-8" standalone="yes"?>
<Relationships xmlns="http://schemas.openxmlformats.org/package/2006/relationships"><Relationship Id="rId8" Type="http://schemas.openxmlformats.org/officeDocument/2006/relationships/theme" Target="../theme/theme30.xml"/><Relationship Id="rId3" Type="http://schemas.openxmlformats.org/officeDocument/2006/relationships/slideLayout" Target="../slideLayouts/slideLayout524.xml"/><Relationship Id="rId7" Type="http://schemas.openxmlformats.org/officeDocument/2006/relationships/slideLayout" Target="../slideLayouts/slideLayout528.xml"/><Relationship Id="rId2" Type="http://schemas.openxmlformats.org/officeDocument/2006/relationships/slideLayout" Target="../slideLayouts/slideLayout523.xml"/><Relationship Id="rId1" Type="http://schemas.openxmlformats.org/officeDocument/2006/relationships/slideLayout" Target="../slideLayouts/slideLayout522.xml"/><Relationship Id="rId6" Type="http://schemas.openxmlformats.org/officeDocument/2006/relationships/slideLayout" Target="../slideLayouts/slideLayout527.xml"/><Relationship Id="rId5" Type="http://schemas.openxmlformats.org/officeDocument/2006/relationships/slideLayout" Target="../slideLayouts/slideLayout526.xml"/><Relationship Id="rId4" Type="http://schemas.openxmlformats.org/officeDocument/2006/relationships/slideLayout" Target="../slideLayouts/slideLayout525.xml"/><Relationship Id="rId9" Type="http://schemas.openxmlformats.org/officeDocument/2006/relationships/image" Target="../media/image3.png"/></Relationships>
</file>

<file path=ppt/slideMasters/_rels/slideMaster3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theme" Target="../theme/theme31.xml"/></Relationships>
</file>

<file path=ppt/slideMasters/_rels/slideMaster32.xml.rels><?xml version="1.0" encoding="UTF-8" standalone="yes"?>
<Relationships xmlns="http://schemas.openxmlformats.org/package/2006/relationships"><Relationship Id="rId8" Type="http://schemas.openxmlformats.org/officeDocument/2006/relationships/slideLayout" Target="../slideLayouts/slideLayout536.xml"/><Relationship Id="rId13" Type="http://schemas.openxmlformats.org/officeDocument/2006/relationships/slideLayout" Target="../slideLayouts/slideLayout541.xml"/><Relationship Id="rId18" Type="http://schemas.openxmlformats.org/officeDocument/2006/relationships/slideLayout" Target="../slideLayouts/slideLayout546.xml"/><Relationship Id="rId3" Type="http://schemas.openxmlformats.org/officeDocument/2006/relationships/slideLayout" Target="../slideLayouts/slideLayout531.xml"/><Relationship Id="rId21" Type="http://schemas.openxmlformats.org/officeDocument/2006/relationships/slideLayout" Target="../slideLayouts/slideLayout549.xml"/><Relationship Id="rId7" Type="http://schemas.openxmlformats.org/officeDocument/2006/relationships/slideLayout" Target="../slideLayouts/slideLayout535.xml"/><Relationship Id="rId12" Type="http://schemas.openxmlformats.org/officeDocument/2006/relationships/slideLayout" Target="../slideLayouts/slideLayout540.xml"/><Relationship Id="rId17" Type="http://schemas.openxmlformats.org/officeDocument/2006/relationships/slideLayout" Target="../slideLayouts/slideLayout545.xml"/><Relationship Id="rId2" Type="http://schemas.openxmlformats.org/officeDocument/2006/relationships/slideLayout" Target="../slideLayouts/slideLayout530.xml"/><Relationship Id="rId16" Type="http://schemas.openxmlformats.org/officeDocument/2006/relationships/slideLayout" Target="../slideLayouts/slideLayout544.xml"/><Relationship Id="rId20" Type="http://schemas.openxmlformats.org/officeDocument/2006/relationships/slideLayout" Target="../slideLayouts/slideLayout548.xml"/><Relationship Id="rId1" Type="http://schemas.openxmlformats.org/officeDocument/2006/relationships/slideLayout" Target="../slideLayouts/slideLayout529.xml"/><Relationship Id="rId6" Type="http://schemas.openxmlformats.org/officeDocument/2006/relationships/slideLayout" Target="../slideLayouts/slideLayout534.xml"/><Relationship Id="rId11" Type="http://schemas.openxmlformats.org/officeDocument/2006/relationships/slideLayout" Target="../slideLayouts/slideLayout539.xml"/><Relationship Id="rId5" Type="http://schemas.openxmlformats.org/officeDocument/2006/relationships/slideLayout" Target="../slideLayouts/slideLayout533.xml"/><Relationship Id="rId15" Type="http://schemas.openxmlformats.org/officeDocument/2006/relationships/slideLayout" Target="../slideLayouts/slideLayout543.xml"/><Relationship Id="rId23" Type="http://schemas.openxmlformats.org/officeDocument/2006/relationships/image" Target="../media/image48.png"/><Relationship Id="rId10" Type="http://schemas.openxmlformats.org/officeDocument/2006/relationships/slideLayout" Target="../slideLayouts/slideLayout538.xml"/><Relationship Id="rId19" Type="http://schemas.openxmlformats.org/officeDocument/2006/relationships/slideLayout" Target="../slideLayouts/slideLayout547.xml"/><Relationship Id="rId4" Type="http://schemas.openxmlformats.org/officeDocument/2006/relationships/slideLayout" Target="../slideLayouts/slideLayout532.xml"/><Relationship Id="rId9" Type="http://schemas.openxmlformats.org/officeDocument/2006/relationships/slideLayout" Target="../slideLayouts/slideLayout537.xml"/><Relationship Id="rId14" Type="http://schemas.openxmlformats.org/officeDocument/2006/relationships/slideLayout" Target="../slideLayouts/slideLayout542.xml"/><Relationship Id="rId22" Type="http://schemas.openxmlformats.org/officeDocument/2006/relationships/theme" Target="../theme/theme32.xml"/></Relationships>
</file>

<file path=ppt/slideMasters/_rels/slideMaster33.xml.rels><?xml version="1.0" encoding="UTF-8" standalone="yes"?>
<Relationships xmlns="http://schemas.openxmlformats.org/package/2006/relationships"><Relationship Id="rId3" Type="http://schemas.openxmlformats.org/officeDocument/2006/relationships/theme" Target="../theme/theme33.xml"/><Relationship Id="rId2" Type="http://schemas.openxmlformats.org/officeDocument/2006/relationships/slideLayout" Target="../slideLayouts/slideLayout551.xml"/><Relationship Id="rId1" Type="http://schemas.openxmlformats.org/officeDocument/2006/relationships/slideLayout" Target="../slideLayouts/slideLayout550.xml"/></Relationships>
</file>

<file path=ppt/slideMasters/_rels/slideMaster34.xml.rels><?xml version="1.0" encoding="UTF-8" standalone="yes"?>
<Relationships xmlns="http://schemas.openxmlformats.org/package/2006/relationships"><Relationship Id="rId8" Type="http://schemas.openxmlformats.org/officeDocument/2006/relationships/slideLayout" Target="../slideLayouts/slideLayout559.xml"/><Relationship Id="rId13" Type="http://schemas.openxmlformats.org/officeDocument/2006/relationships/slideLayout" Target="../slideLayouts/slideLayout564.xml"/><Relationship Id="rId3" Type="http://schemas.openxmlformats.org/officeDocument/2006/relationships/slideLayout" Target="../slideLayouts/slideLayout554.xml"/><Relationship Id="rId7" Type="http://schemas.openxmlformats.org/officeDocument/2006/relationships/slideLayout" Target="../slideLayouts/slideLayout558.xml"/><Relationship Id="rId12" Type="http://schemas.openxmlformats.org/officeDocument/2006/relationships/slideLayout" Target="../slideLayouts/slideLayout563.xml"/><Relationship Id="rId17" Type="http://schemas.openxmlformats.org/officeDocument/2006/relationships/image" Target="../media/image51.emf"/><Relationship Id="rId2" Type="http://schemas.openxmlformats.org/officeDocument/2006/relationships/slideLayout" Target="../slideLayouts/slideLayout553.xml"/><Relationship Id="rId16" Type="http://schemas.openxmlformats.org/officeDocument/2006/relationships/theme" Target="../theme/theme34.xml"/><Relationship Id="rId1" Type="http://schemas.openxmlformats.org/officeDocument/2006/relationships/slideLayout" Target="../slideLayouts/slideLayout552.xml"/><Relationship Id="rId6" Type="http://schemas.openxmlformats.org/officeDocument/2006/relationships/slideLayout" Target="../slideLayouts/slideLayout557.xml"/><Relationship Id="rId11" Type="http://schemas.openxmlformats.org/officeDocument/2006/relationships/slideLayout" Target="../slideLayouts/slideLayout562.xml"/><Relationship Id="rId5" Type="http://schemas.openxmlformats.org/officeDocument/2006/relationships/slideLayout" Target="../slideLayouts/slideLayout556.xml"/><Relationship Id="rId15" Type="http://schemas.openxmlformats.org/officeDocument/2006/relationships/slideLayout" Target="../slideLayouts/slideLayout566.xml"/><Relationship Id="rId10" Type="http://schemas.openxmlformats.org/officeDocument/2006/relationships/slideLayout" Target="../slideLayouts/slideLayout561.xml"/><Relationship Id="rId4" Type="http://schemas.openxmlformats.org/officeDocument/2006/relationships/slideLayout" Target="../slideLayouts/slideLayout555.xml"/><Relationship Id="rId9" Type="http://schemas.openxmlformats.org/officeDocument/2006/relationships/slideLayout" Target="../slideLayouts/slideLayout560.xml"/><Relationship Id="rId14" Type="http://schemas.openxmlformats.org/officeDocument/2006/relationships/slideLayout" Target="../slideLayouts/slideLayout565.xml"/></Relationships>
</file>

<file path=ppt/slideMasters/_rels/slideMaster35.xml.rels><?xml version="1.0" encoding="UTF-8" standalone="yes"?>
<Relationships xmlns="http://schemas.openxmlformats.org/package/2006/relationships"><Relationship Id="rId8" Type="http://schemas.openxmlformats.org/officeDocument/2006/relationships/slideLayout" Target="../slideLayouts/slideLayout574.xml"/><Relationship Id="rId3" Type="http://schemas.openxmlformats.org/officeDocument/2006/relationships/slideLayout" Target="../slideLayouts/slideLayout569.xml"/><Relationship Id="rId7" Type="http://schemas.openxmlformats.org/officeDocument/2006/relationships/slideLayout" Target="../slideLayouts/slideLayout573.xml"/><Relationship Id="rId2" Type="http://schemas.openxmlformats.org/officeDocument/2006/relationships/slideLayout" Target="../slideLayouts/slideLayout568.xml"/><Relationship Id="rId1" Type="http://schemas.openxmlformats.org/officeDocument/2006/relationships/slideLayout" Target="../slideLayouts/slideLayout567.xml"/><Relationship Id="rId6" Type="http://schemas.openxmlformats.org/officeDocument/2006/relationships/slideLayout" Target="../slideLayouts/slideLayout572.xml"/><Relationship Id="rId5" Type="http://schemas.openxmlformats.org/officeDocument/2006/relationships/slideLayout" Target="../slideLayouts/slideLayout571.xml"/><Relationship Id="rId4" Type="http://schemas.openxmlformats.org/officeDocument/2006/relationships/slideLayout" Target="../slideLayouts/slideLayout570.xml"/><Relationship Id="rId9" Type="http://schemas.openxmlformats.org/officeDocument/2006/relationships/theme" Target="../theme/theme35.xml"/></Relationships>
</file>

<file path=ppt/slideMasters/_rels/slideMaster36.xml.rels><?xml version="1.0" encoding="UTF-8" standalone="yes"?>
<Relationships xmlns="http://schemas.openxmlformats.org/package/2006/relationships"><Relationship Id="rId3" Type="http://schemas.openxmlformats.org/officeDocument/2006/relationships/slideLayout" Target="../slideLayouts/slideLayout577.xml"/><Relationship Id="rId2" Type="http://schemas.openxmlformats.org/officeDocument/2006/relationships/slideLayout" Target="../slideLayouts/slideLayout576.xml"/><Relationship Id="rId1" Type="http://schemas.openxmlformats.org/officeDocument/2006/relationships/slideLayout" Target="../slideLayouts/slideLayout575.xml"/><Relationship Id="rId5" Type="http://schemas.openxmlformats.org/officeDocument/2006/relationships/image" Target="../media/image3.png"/><Relationship Id="rId4" Type="http://schemas.openxmlformats.org/officeDocument/2006/relationships/theme" Target="../theme/theme36.xml"/></Relationships>
</file>

<file path=ppt/slideMasters/_rels/slideMaster37.xml.rels><?xml version="1.0" encoding="UTF-8" standalone="yes"?>
<Relationships xmlns="http://schemas.openxmlformats.org/package/2006/relationships"><Relationship Id="rId8" Type="http://schemas.openxmlformats.org/officeDocument/2006/relationships/slideLayout" Target="../slideLayouts/slideLayout585.xml"/><Relationship Id="rId13" Type="http://schemas.openxmlformats.org/officeDocument/2006/relationships/slideLayout" Target="../slideLayouts/slideLayout590.xml"/><Relationship Id="rId3" Type="http://schemas.openxmlformats.org/officeDocument/2006/relationships/slideLayout" Target="../slideLayouts/slideLayout580.xml"/><Relationship Id="rId7" Type="http://schemas.openxmlformats.org/officeDocument/2006/relationships/slideLayout" Target="../slideLayouts/slideLayout584.xml"/><Relationship Id="rId12" Type="http://schemas.openxmlformats.org/officeDocument/2006/relationships/slideLayout" Target="../slideLayouts/slideLayout589.xml"/><Relationship Id="rId2" Type="http://schemas.openxmlformats.org/officeDocument/2006/relationships/slideLayout" Target="../slideLayouts/slideLayout579.xml"/><Relationship Id="rId1" Type="http://schemas.openxmlformats.org/officeDocument/2006/relationships/slideLayout" Target="../slideLayouts/slideLayout578.xml"/><Relationship Id="rId6" Type="http://schemas.openxmlformats.org/officeDocument/2006/relationships/slideLayout" Target="../slideLayouts/slideLayout583.xml"/><Relationship Id="rId11" Type="http://schemas.openxmlformats.org/officeDocument/2006/relationships/slideLayout" Target="../slideLayouts/slideLayout588.xml"/><Relationship Id="rId5" Type="http://schemas.openxmlformats.org/officeDocument/2006/relationships/slideLayout" Target="../slideLayouts/slideLayout582.xml"/><Relationship Id="rId15" Type="http://schemas.openxmlformats.org/officeDocument/2006/relationships/image" Target="../media/image3.png"/><Relationship Id="rId10" Type="http://schemas.openxmlformats.org/officeDocument/2006/relationships/slideLayout" Target="../slideLayouts/slideLayout587.xml"/><Relationship Id="rId4" Type="http://schemas.openxmlformats.org/officeDocument/2006/relationships/slideLayout" Target="../slideLayouts/slideLayout581.xml"/><Relationship Id="rId9" Type="http://schemas.openxmlformats.org/officeDocument/2006/relationships/slideLayout" Target="../slideLayouts/slideLayout586.xml"/><Relationship Id="rId14" Type="http://schemas.openxmlformats.org/officeDocument/2006/relationships/theme" Target="../theme/theme37.xml"/></Relationships>
</file>

<file path=ppt/slideMasters/_rels/slideMaster38.xml.rels><?xml version="1.0" encoding="UTF-8" standalone="yes"?>
<Relationships xmlns="http://schemas.openxmlformats.org/package/2006/relationships"><Relationship Id="rId8" Type="http://schemas.openxmlformats.org/officeDocument/2006/relationships/slideLayout" Target="../slideLayouts/slideLayout598.xml"/><Relationship Id="rId13" Type="http://schemas.openxmlformats.org/officeDocument/2006/relationships/slideLayout" Target="../slideLayouts/slideLayout603.xml"/><Relationship Id="rId18" Type="http://schemas.openxmlformats.org/officeDocument/2006/relationships/slideLayout" Target="../slideLayouts/slideLayout608.xml"/><Relationship Id="rId3" Type="http://schemas.openxmlformats.org/officeDocument/2006/relationships/slideLayout" Target="../slideLayouts/slideLayout593.xml"/><Relationship Id="rId7" Type="http://schemas.openxmlformats.org/officeDocument/2006/relationships/slideLayout" Target="../slideLayouts/slideLayout597.xml"/><Relationship Id="rId12" Type="http://schemas.openxmlformats.org/officeDocument/2006/relationships/slideLayout" Target="../slideLayouts/slideLayout602.xml"/><Relationship Id="rId17" Type="http://schemas.openxmlformats.org/officeDocument/2006/relationships/slideLayout" Target="../slideLayouts/slideLayout607.xml"/><Relationship Id="rId2" Type="http://schemas.openxmlformats.org/officeDocument/2006/relationships/slideLayout" Target="../slideLayouts/slideLayout592.xml"/><Relationship Id="rId16" Type="http://schemas.openxmlformats.org/officeDocument/2006/relationships/slideLayout" Target="../slideLayouts/slideLayout606.xml"/><Relationship Id="rId1" Type="http://schemas.openxmlformats.org/officeDocument/2006/relationships/slideLayout" Target="../slideLayouts/slideLayout591.xml"/><Relationship Id="rId6" Type="http://schemas.openxmlformats.org/officeDocument/2006/relationships/slideLayout" Target="../slideLayouts/slideLayout596.xml"/><Relationship Id="rId11" Type="http://schemas.openxmlformats.org/officeDocument/2006/relationships/slideLayout" Target="../slideLayouts/slideLayout601.xml"/><Relationship Id="rId5" Type="http://schemas.openxmlformats.org/officeDocument/2006/relationships/slideLayout" Target="../slideLayouts/slideLayout595.xml"/><Relationship Id="rId15" Type="http://schemas.openxmlformats.org/officeDocument/2006/relationships/slideLayout" Target="../slideLayouts/slideLayout605.xml"/><Relationship Id="rId10" Type="http://schemas.openxmlformats.org/officeDocument/2006/relationships/slideLayout" Target="../slideLayouts/slideLayout600.xml"/><Relationship Id="rId19" Type="http://schemas.openxmlformats.org/officeDocument/2006/relationships/theme" Target="../theme/theme38.xml"/><Relationship Id="rId4" Type="http://schemas.openxmlformats.org/officeDocument/2006/relationships/slideLayout" Target="../slideLayouts/slideLayout594.xml"/><Relationship Id="rId9" Type="http://schemas.openxmlformats.org/officeDocument/2006/relationships/slideLayout" Target="../slideLayouts/slideLayout599.xml"/><Relationship Id="rId14" Type="http://schemas.openxmlformats.org/officeDocument/2006/relationships/slideLayout" Target="../slideLayouts/slideLayout604.xml"/></Relationships>
</file>

<file path=ppt/slideMasters/_rels/slideMaster39.xml.rels><?xml version="1.0" encoding="UTF-8" standalone="yes"?>
<Relationships xmlns="http://schemas.openxmlformats.org/package/2006/relationships"><Relationship Id="rId8" Type="http://schemas.openxmlformats.org/officeDocument/2006/relationships/slideLayout" Target="../slideLayouts/slideLayout616.xml"/><Relationship Id="rId13" Type="http://schemas.openxmlformats.org/officeDocument/2006/relationships/slideLayout" Target="../slideLayouts/slideLayout621.xml"/><Relationship Id="rId3" Type="http://schemas.openxmlformats.org/officeDocument/2006/relationships/slideLayout" Target="../slideLayouts/slideLayout611.xml"/><Relationship Id="rId7" Type="http://schemas.openxmlformats.org/officeDocument/2006/relationships/slideLayout" Target="../slideLayouts/slideLayout615.xml"/><Relationship Id="rId12" Type="http://schemas.openxmlformats.org/officeDocument/2006/relationships/slideLayout" Target="../slideLayouts/slideLayout620.xml"/><Relationship Id="rId2" Type="http://schemas.openxmlformats.org/officeDocument/2006/relationships/slideLayout" Target="../slideLayouts/slideLayout610.xml"/><Relationship Id="rId1" Type="http://schemas.openxmlformats.org/officeDocument/2006/relationships/slideLayout" Target="../slideLayouts/slideLayout609.xml"/><Relationship Id="rId6" Type="http://schemas.openxmlformats.org/officeDocument/2006/relationships/slideLayout" Target="../slideLayouts/slideLayout614.xml"/><Relationship Id="rId11" Type="http://schemas.openxmlformats.org/officeDocument/2006/relationships/slideLayout" Target="../slideLayouts/slideLayout619.xml"/><Relationship Id="rId5" Type="http://schemas.openxmlformats.org/officeDocument/2006/relationships/slideLayout" Target="../slideLayouts/slideLayout613.xml"/><Relationship Id="rId15" Type="http://schemas.openxmlformats.org/officeDocument/2006/relationships/image" Target="../media/image3.png"/><Relationship Id="rId10" Type="http://schemas.openxmlformats.org/officeDocument/2006/relationships/slideLayout" Target="../slideLayouts/slideLayout618.xml"/><Relationship Id="rId4" Type="http://schemas.openxmlformats.org/officeDocument/2006/relationships/slideLayout" Target="../slideLayouts/slideLayout612.xml"/><Relationship Id="rId9" Type="http://schemas.openxmlformats.org/officeDocument/2006/relationships/slideLayout" Target="../slideLayouts/slideLayout617.xml"/><Relationship Id="rId14" Type="http://schemas.openxmlformats.org/officeDocument/2006/relationships/theme" Target="../theme/theme3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94.xml"/><Relationship Id="rId13" Type="http://schemas.openxmlformats.org/officeDocument/2006/relationships/slideLayout" Target="../slideLayouts/slideLayout99.xml"/><Relationship Id="rId18" Type="http://schemas.openxmlformats.org/officeDocument/2006/relationships/slideLayout" Target="../slideLayouts/slideLayout104.xml"/><Relationship Id="rId3" Type="http://schemas.openxmlformats.org/officeDocument/2006/relationships/slideLayout" Target="../slideLayouts/slideLayout89.xml"/><Relationship Id="rId21" Type="http://schemas.openxmlformats.org/officeDocument/2006/relationships/slideLayout" Target="../slideLayouts/slideLayout107.xml"/><Relationship Id="rId7" Type="http://schemas.openxmlformats.org/officeDocument/2006/relationships/slideLayout" Target="../slideLayouts/slideLayout93.xml"/><Relationship Id="rId12" Type="http://schemas.openxmlformats.org/officeDocument/2006/relationships/slideLayout" Target="../slideLayouts/slideLayout98.xml"/><Relationship Id="rId17" Type="http://schemas.openxmlformats.org/officeDocument/2006/relationships/slideLayout" Target="../slideLayouts/slideLayout103.xml"/><Relationship Id="rId25" Type="http://schemas.openxmlformats.org/officeDocument/2006/relationships/theme" Target="../theme/theme4.xml"/><Relationship Id="rId2" Type="http://schemas.openxmlformats.org/officeDocument/2006/relationships/slideLayout" Target="../slideLayouts/slideLayout88.xml"/><Relationship Id="rId16" Type="http://schemas.openxmlformats.org/officeDocument/2006/relationships/slideLayout" Target="../slideLayouts/slideLayout102.xml"/><Relationship Id="rId20" Type="http://schemas.openxmlformats.org/officeDocument/2006/relationships/slideLayout" Target="../slideLayouts/slideLayout106.xml"/><Relationship Id="rId1" Type="http://schemas.openxmlformats.org/officeDocument/2006/relationships/slideLayout" Target="../slideLayouts/slideLayout87.xml"/><Relationship Id="rId6" Type="http://schemas.openxmlformats.org/officeDocument/2006/relationships/slideLayout" Target="../slideLayouts/slideLayout92.xml"/><Relationship Id="rId11" Type="http://schemas.openxmlformats.org/officeDocument/2006/relationships/slideLayout" Target="../slideLayouts/slideLayout97.xml"/><Relationship Id="rId24" Type="http://schemas.openxmlformats.org/officeDocument/2006/relationships/slideLayout" Target="../slideLayouts/slideLayout110.xml"/><Relationship Id="rId5" Type="http://schemas.openxmlformats.org/officeDocument/2006/relationships/slideLayout" Target="../slideLayouts/slideLayout91.xml"/><Relationship Id="rId15" Type="http://schemas.openxmlformats.org/officeDocument/2006/relationships/slideLayout" Target="../slideLayouts/slideLayout101.xml"/><Relationship Id="rId23" Type="http://schemas.openxmlformats.org/officeDocument/2006/relationships/slideLayout" Target="../slideLayouts/slideLayout109.xml"/><Relationship Id="rId10" Type="http://schemas.openxmlformats.org/officeDocument/2006/relationships/slideLayout" Target="../slideLayouts/slideLayout96.xml"/><Relationship Id="rId19" Type="http://schemas.openxmlformats.org/officeDocument/2006/relationships/slideLayout" Target="../slideLayouts/slideLayout105.xml"/><Relationship Id="rId4" Type="http://schemas.openxmlformats.org/officeDocument/2006/relationships/slideLayout" Target="../slideLayouts/slideLayout90.xml"/><Relationship Id="rId9" Type="http://schemas.openxmlformats.org/officeDocument/2006/relationships/slideLayout" Target="../slideLayouts/slideLayout95.xml"/><Relationship Id="rId14" Type="http://schemas.openxmlformats.org/officeDocument/2006/relationships/slideLayout" Target="../slideLayouts/slideLayout100.xml"/><Relationship Id="rId22" Type="http://schemas.openxmlformats.org/officeDocument/2006/relationships/slideLayout" Target="../slideLayouts/slideLayout108.xml"/></Relationships>
</file>

<file path=ppt/slideMasters/_rels/slideMaster40.xml.rels><?xml version="1.0" encoding="UTF-8" standalone="yes"?>
<Relationships xmlns="http://schemas.openxmlformats.org/package/2006/relationships"><Relationship Id="rId8" Type="http://schemas.openxmlformats.org/officeDocument/2006/relationships/slideLayout" Target="../slideLayouts/slideLayout629.xml"/><Relationship Id="rId13" Type="http://schemas.openxmlformats.org/officeDocument/2006/relationships/slideLayout" Target="../slideLayouts/slideLayout634.xml"/><Relationship Id="rId3" Type="http://schemas.openxmlformats.org/officeDocument/2006/relationships/slideLayout" Target="../slideLayouts/slideLayout624.xml"/><Relationship Id="rId7" Type="http://schemas.openxmlformats.org/officeDocument/2006/relationships/slideLayout" Target="../slideLayouts/slideLayout628.xml"/><Relationship Id="rId12" Type="http://schemas.openxmlformats.org/officeDocument/2006/relationships/slideLayout" Target="../slideLayouts/slideLayout633.xml"/><Relationship Id="rId2" Type="http://schemas.openxmlformats.org/officeDocument/2006/relationships/slideLayout" Target="../slideLayouts/slideLayout623.xml"/><Relationship Id="rId1" Type="http://schemas.openxmlformats.org/officeDocument/2006/relationships/slideLayout" Target="../slideLayouts/slideLayout622.xml"/><Relationship Id="rId6" Type="http://schemas.openxmlformats.org/officeDocument/2006/relationships/slideLayout" Target="../slideLayouts/slideLayout627.xml"/><Relationship Id="rId11" Type="http://schemas.openxmlformats.org/officeDocument/2006/relationships/slideLayout" Target="../slideLayouts/slideLayout632.xml"/><Relationship Id="rId5" Type="http://schemas.openxmlformats.org/officeDocument/2006/relationships/slideLayout" Target="../slideLayouts/slideLayout626.xml"/><Relationship Id="rId15" Type="http://schemas.openxmlformats.org/officeDocument/2006/relationships/image" Target="../media/image3.png"/><Relationship Id="rId10" Type="http://schemas.openxmlformats.org/officeDocument/2006/relationships/slideLayout" Target="../slideLayouts/slideLayout631.xml"/><Relationship Id="rId4" Type="http://schemas.openxmlformats.org/officeDocument/2006/relationships/slideLayout" Target="../slideLayouts/slideLayout625.xml"/><Relationship Id="rId9" Type="http://schemas.openxmlformats.org/officeDocument/2006/relationships/slideLayout" Target="../slideLayouts/slideLayout630.xml"/><Relationship Id="rId14" Type="http://schemas.openxmlformats.org/officeDocument/2006/relationships/theme" Target="../theme/theme40.xml"/></Relationships>
</file>

<file path=ppt/slideMasters/_rels/slideMaster41.xml.rels><?xml version="1.0" encoding="UTF-8" standalone="yes"?>
<Relationships xmlns="http://schemas.openxmlformats.org/package/2006/relationships"><Relationship Id="rId13" Type="http://schemas.openxmlformats.org/officeDocument/2006/relationships/slideLayout" Target="../slideLayouts/slideLayout647.xml"/><Relationship Id="rId18" Type="http://schemas.openxmlformats.org/officeDocument/2006/relationships/slideLayout" Target="../slideLayouts/slideLayout652.xml"/><Relationship Id="rId26" Type="http://schemas.openxmlformats.org/officeDocument/2006/relationships/slideLayout" Target="../slideLayouts/slideLayout660.xml"/><Relationship Id="rId39" Type="http://schemas.openxmlformats.org/officeDocument/2006/relationships/slideLayout" Target="../slideLayouts/slideLayout673.xml"/><Relationship Id="rId3" Type="http://schemas.openxmlformats.org/officeDocument/2006/relationships/slideLayout" Target="../slideLayouts/slideLayout637.xml"/><Relationship Id="rId21" Type="http://schemas.openxmlformats.org/officeDocument/2006/relationships/slideLayout" Target="../slideLayouts/slideLayout655.xml"/><Relationship Id="rId34" Type="http://schemas.openxmlformats.org/officeDocument/2006/relationships/slideLayout" Target="../slideLayouts/slideLayout668.xml"/><Relationship Id="rId42" Type="http://schemas.openxmlformats.org/officeDocument/2006/relationships/slideLayout" Target="../slideLayouts/slideLayout676.xml"/><Relationship Id="rId47" Type="http://schemas.openxmlformats.org/officeDocument/2006/relationships/slideLayout" Target="../slideLayouts/slideLayout681.xml"/><Relationship Id="rId50" Type="http://schemas.openxmlformats.org/officeDocument/2006/relationships/theme" Target="../theme/theme41.xml"/><Relationship Id="rId7" Type="http://schemas.openxmlformats.org/officeDocument/2006/relationships/slideLayout" Target="../slideLayouts/slideLayout641.xml"/><Relationship Id="rId12" Type="http://schemas.openxmlformats.org/officeDocument/2006/relationships/slideLayout" Target="../slideLayouts/slideLayout646.xml"/><Relationship Id="rId17" Type="http://schemas.openxmlformats.org/officeDocument/2006/relationships/slideLayout" Target="../slideLayouts/slideLayout651.xml"/><Relationship Id="rId25" Type="http://schemas.openxmlformats.org/officeDocument/2006/relationships/slideLayout" Target="../slideLayouts/slideLayout659.xml"/><Relationship Id="rId33" Type="http://schemas.openxmlformats.org/officeDocument/2006/relationships/slideLayout" Target="../slideLayouts/slideLayout667.xml"/><Relationship Id="rId38" Type="http://schemas.openxmlformats.org/officeDocument/2006/relationships/slideLayout" Target="../slideLayouts/slideLayout672.xml"/><Relationship Id="rId46" Type="http://schemas.openxmlformats.org/officeDocument/2006/relationships/slideLayout" Target="../slideLayouts/slideLayout680.xml"/><Relationship Id="rId2" Type="http://schemas.openxmlformats.org/officeDocument/2006/relationships/slideLayout" Target="../slideLayouts/slideLayout636.xml"/><Relationship Id="rId16" Type="http://schemas.openxmlformats.org/officeDocument/2006/relationships/slideLayout" Target="../slideLayouts/slideLayout650.xml"/><Relationship Id="rId20" Type="http://schemas.openxmlformats.org/officeDocument/2006/relationships/slideLayout" Target="../slideLayouts/slideLayout654.xml"/><Relationship Id="rId29" Type="http://schemas.openxmlformats.org/officeDocument/2006/relationships/slideLayout" Target="../slideLayouts/slideLayout663.xml"/><Relationship Id="rId41" Type="http://schemas.openxmlformats.org/officeDocument/2006/relationships/slideLayout" Target="../slideLayouts/slideLayout675.xml"/><Relationship Id="rId1" Type="http://schemas.openxmlformats.org/officeDocument/2006/relationships/slideLayout" Target="../slideLayouts/slideLayout635.xml"/><Relationship Id="rId6" Type="http://schemas.openxmlformats.org/officeDocument/2006/relationships/slideLayout" Target="../slideLayouts/slideLayout640.xml"/><Relationship Id="rId11" Type="http://schemas.openxmlformats.org/officeDocument/2006/relationships/slideLayout" Target="../slideLayouts/slideLayout645.xml"/><Relationship Id="rId24" Type="http://schemas.openxmlformats.org/officeDocument/2006/relationships/slideLayout" Target="../slideLayouts/slideLayout658.xml"/><Relationship Id="rId32" Type="http://schemas.openxmlformats.org/officeDocument/2006/relationships/slideLayout" Target="../slideLayouts/slideLayout666.xml"/><Relationship Id="rId37" Type="http://schemas.openxmlformats.org/officeDocument/2006/relationships/slideLayout" Target="../slideLayouts/slideLayout671.xml"/><Relationship Id="rId40" Type="http://schemas.openxmlformats.org/officeDocument/2006/relationships/slideLayout" Target="../slideLayouts/slideLayout674.xml"/><Relationship Id="rId45" Type="http://schemas.openxmlformats.org/officeDocument/2006/relationships/slideLayout" Target="../slideLayouts/slideLayout679.xml"/><Relationship Id="rId5" Type="http://schemas.openxmlformats.org/officeDocument/2006/relationships/slideLayout" Target="../slideLayouts/slideLayout639.xml"/><Relationship Id="rId15" Type="http://schemas.openxmlformats.org/officeDocument/2006/relationships/slideLayout" Target="../slideLayouts/slideLayout649.xml"/><Relationship Id="rId23" Type="http://schemas.openxmlformats.org/officeDocument/2006/relationships/slideLayout" Target="../slideLayouts/slideLayout657.xml"/><Relationship Id="rId28" Type="http://schemas.openxmlformats.org/officeDocument/2006/relationships/slideLayout" Target="../slideLayouts/slideLayout662.xml"/><Relationship Id="rId36" Type="http://schemas.openxmlformats.org/officeDocument/2006/relationships/slideLayout" Target="../slideLayouts/slideLayout670.xml"/><Relationship Id="rId49" Type="http://schemas.openxmlformats.org/officeDocument/2006/relationships/slideLayout" Target="../slideLayouts/slideLayout683.xml"/><Relationship Id="rId10" Type="http://schemas.openxmlformats.org/officeDocument/2006/relationships/slideLayout" Target="../slideLayouts/slideLayout644.xml"/><Relationship Id="rId19" Type="http://schemas.openxmlformats.org/officeDocument/2006/relationships/slideLayout" Target="../slideLayouts/slideLayout653.xml"/><Relationship Id="rId31" Type="http://schemas.openxmlformats.org/officeDocument/2006/relationships/slideLayout" Target="../slideLayouts/slideLayout665.xml"/><Relationship Id="rId44" Type="http://schemas.openxmlformats.org/officeDocument/2006/relationships/slideLayout" Target="../slideLayouts/slideLayout678.xml"/><Relationship Id="rId4" Type="http://schemas.openxmlformats.org/officeDocument/2006/relationships/slideLayout" Target="../slideLayouts/slideLayout638.xml"/><Relationship Id="rId9" Type="http://schemas.openxmlformats.org/officeDocument/2006/relationships/slideLayout" Target="../slideLayouts/slideLayout643.xml"/><Relationship Id="rId14" Type="http://schemas.openxmlformats.org/officeDocument/2006/relationships/slideLayout" Target="../slideLayouts/slideLayout648.xml"/><Relationship Id="rId22" Type="http://schemas.openxmlformats.org/officeDocument/2006/relationships/slideLayout" Target="../slideLayouts/slideLayout656.xml"/><Relationship Id="rId27" Type="http://schemas.openxmlformats.org/officeDocument/2006/relationships/slideLayout" Target="../slideLayouts/slideLayout661.xml"/><Relationship Id="rId30" Type="http://schemas.openxmlformats.org/officeDocument/2006/relationships/slideLayout" Target="../slideLayouts/slideLayout664.xml"/><Relationship Id="rId35" Type="http://schemas.openxmlformats.org/officeDocument/2006/relationships/slideLayout" Target="../slideLayouts/slideLayout669.xml"/><Relationship Id="rId43" Type="http://schemas.openxmlformats.org/officeDocument/2006/relationships/slideLayout" Target="../slideLayouts/slideLayout677.xml"/><Relationship Id="rId48" Type="http://schemas.openxmlformats.org/officeDocument/2006/relationships/slideLayout" Target="../slideLayouts/slideLayout682.xml"/><Relationship Id="rId8" Type="http://schemas.openxmlformats.org/officeDocument/2006/relationships/slideLayout" Target="../slideLayouts/slideLayout642.xml"/><Relationship Id="rId51" Type="http://schemas.openxmlformats.org/officeDocument/2006/relationships/image" Target="../media/image55.png"/></Relationships>
</file>

<file path=ppt/slideMasters/_rels/slideMaster42.xml.rels><?xml version="1.0" encoding="UTF-8" standalone="yes"?>
<Relationships xmlns="http://schemas.openxmlformats.org/package/2006/relationships"><Relationship Id="rId8" Type="http://schemas.openxmlformats.org/officeDocument/2006/relationships/slideLayout" Target="../slideLayouts/slideLayout691.xml"/><Relationship Id="rId13" Type="http://schemas.openxmlformats.org/officeDocument/2006/relationships/slideLayout" Target="../slideLayouts/slideLayout696.xml"/><Relationship Id="rId18" Type="http://schemas.openxmlformats.org/officeDocument/2006/relationships/slideLayout" Target="../slideLayouts/slideLayout701.xml"/><Relationship Id="rId26" Type="http://schemas.openxmlformats.org/officeDocument/2006/relationships/slideLayout" Target="../slideLayouts/slideLayout709.xml"/><Relationship Id="rId3" Type="http://schemas.openxmlformats.org/officeDocument/2006/relationships/slideLayout" Target="../slideLayouts/slideLayout686.xml"/><Relationship Id="rId21" Type="http://schemas.openxmlformats.org/officeDocument/2006/relationships/slideLayout" Target="../slideLayouts/slideLayout704.xml"/><Relationship Id="rId7" Type="http://schemas.openxmlformats.org/officeDocument/2006/relationships/slideLayout" Target="../slideLayouts/slideLayout690.xml"/><Relationship Id="rId12" Type="http://schemas.openxmlformats.org/officeDocument/2006/relationships/slideLayout" Target="../slideLayouts/slideLayout695.xml"/><Relationship Id="rId17" Type="http://schemas.openxmlformats.org/officeDocument/2006/relationships/slideLayout" Target="../slideLayouts/slideLayout700.xml"/><Relationship Id="rId25" Type="http://schemas.openxmlformats.org/officeDocument/2006/relationships/slideLayout" Target="../slideLayouts/slideLayout708.xml"/><Relationship Id="rId2" Type="http://schemas.openxmlformats.org/officeDocument/2006/relationships/slideLayout" Target="../slideLayouts/slideLayout685.xml"/><Relationship Id="rId16" Type="http://schemas.openxmlformats.org/officeDocument/2006/relationships/slideLayout" Target="../slideLayouts/slideLayout699.xml"/><Relationship Id="rId20" Type="http://schemas.openxmlformats.org/officeDocument/2006/relationships/slideLayout" Target="../slideLayouts/slideLayout703.xml"/><Relationship Id="rId29" Type="http://schemas.openxmlformats.org/officeDocument/2006/relationships/slideLayout" Target="../slideLayouts/slideLayout712.xml"/><Relationship Id="rId1" Type="http://schemas.openxmlformats.org/officeDocument/2006/relationships/slideLayout" Target="../slideLayouts/slideLayout684.xml"/><Relationship Id="rId6" Type="http://schemas.openxmlformats.org/officeDocument/2006/relationships/slideLayout" Target="../slideLayouts/slideLayout689.xml"/><Relationship Id="rId11" Type="http://schemas.openxmlformats.org/officeDocument/2006/relationships/slideLayout" Target="../slideLayouts/slideLayout694.xml"/><Relationship Id="rId24" Type="http://schemas.openxmlformats.org/officeDocument/2006/relationships/slideLayout" Target="../slideLayouts/slideLayout707.xml"/><Relationship Id="rId32" Type="http://schemas.openxmlformats.org/officeDocument/2006/relationships/image" Target="../media/image64.png"/><Relationship Id="rId5" Type="http://schemas.openxmlformats.org/officeDocument/2006/relationships/slideLayout" Target="../slideLayouts/slideLayout688.xml"/><Relationship Id="rId15" Type="http://schemas.openxmlformats.org/officeDocument/2006/relationships/slideLayout" Target="../slideLayouts/slideLayout698.xml"/><Relationship Id="rId23" Type="http://schemas.openxmlformats.org/officeDocument/2006/relationships/slideLayout" Target="../slideLayouts/slideLayout706.xml"/><Relationship Id="rId28" Type="http://schemas.openxmlformats.org/officeDocument/2006/relationships/slideLayout" Target="../slideLayouts/slideLayout711.xml"/><Relationship Id="rId10" Type="http://schemas.openxmlformats.org/officeDocument/2006/relationships/slideLayout" Target="../slideLayouts/slideLayout693.xml"/><Relationship Id="rId19" Type="http://schemas.openxmlformats.org/officeDocument/2006/relationships/slideLayout" Target="../slideLayouts/slideLayout702.xml"/><Relationship Id="rId31" Type="http://schemas.openxmlformats.org/officeDocument/2006/relationships/theme" Target="../theme/theme42.xml"/><Relationship Id="rId4" Type="http://schemas.openxmlformats.org/officeDocument/2006/relationships/slideLayout" Target="../slideLayouts/slideLayout687.xml"/><Relationship Id="rId9" Type="http://schemas.openxmlformats.org/officeDocument/2006/relationships/slideLayout" Target="../slideLayouts/slideLayout692.xml"/><Relationship Id="rId14" Type="http://schemas.openxmlformats.org/officeDocument/2006/relationships/slideLayout" Target="../slideLayouts/slideLayout697.xml"/><Relationship Id="rId22" Type="http://schemas.openxmlformats.org/officeDocument/2006/relationships/slideLayout" Target="../slideLayouts/slideLayout705.xml"/><Relationship Id="rId27" Type="http://schemas.openxmlformats.org/officeDocument/2006/relationships/slideLayout" Target="../slideLayouts/slideLayout710.xml"/><Relationship Id="rId30" Type="http://schemas.openxmlformats.org/officeDocument/2006/relationships/slideLayout" Target="../slideLayouts/slideLayout713.xml"/></Relationships>
</file>

<file path=ppt/slideMasters/_rels/slideMaster43.xml.rels><?xml version="1.0" encoding="UTF-8" standalone="yes"?>
<Relationships xmlns="http://schemas.openxmlformats.org/package/2006/relationships"><Relationship Id="rId8" Type="http://schemas.openxmlformats.org/officeDocument/2006/relationships/slideLayout" Target="../slideLayouts/slideLayout721.xml"/><Relationship Id="rId13" Type="http://schemas.openxmlformats.org/officeDocument/2006/relationships/slideLayout" Target="../slideLayouts/slideLayout726.xml"/><Relationship Id="rId18" Type="http://schemas.openxmlformats.org/officeDocument/2006/relationships/slideLayout" Target="../slideLayouts/slideLayout731.xml"/><Relationship Id="rId3" Type="http://schemas.openxmlformats.org/officeDocument/2006/relationships/slideLayout" Target="../slideLayouts/slideLayout716.xml"/><Relationship Id="rId21" Type="http://schemas.openxmlformats.org/officeDocument/2006/relationships/slideLayout" Target="../slideLayouts/slideLayout734.xml"/><Relationship Id="rId7" Type="http://schemas.openxmlformats.org/officeDocument/2006/relationships/slideLayout" Target="../slideLayouts/slideLayout720.xml"/><Relationship Id="rId12" Type="http://schemas.openxmlformats.org/officeDocument/2006/relationships/slideLayout" Target="../slideLayouts/slideLayout725.xml"/><Relationship Id="rId17" Type="http://schemas.openxmlformats.org/officeDocument/2006/relationships/slideLayout" Target="../slideLayouts/slideLayout730.xml"/><Relationship Id="rId25" Type="http://schemas.openxmlformats.org/officeDocument/2006/relationships/theme" Target="../theme/theme43.xml"/><Relationship Id="rId2" Type="http://schemas.openxmlformats.org/officeDocument/2006/relationships/slideLayout" Target="../slideLayouts/slideLayout715.xml"/><Relationship Id="rId16" Type="http://schemas.openxmlformats.org/officeDocument/2006/relationships/slideLayout" Target="../slideLayouts/slideLayout729.xml"/><Relationship Id="rId20" Type="http://schemas.openxmlformats.org/officeDocument/2006/relationships/slideLayout" Target="../slideLayouts/slideLayout733.xml"/><Relationship Id="rId1" Type="http://schemas.openxmlformats.org/officeDocument/2006/relationships/slideLayout" Target="../slideLayouts/slideLayout714.xml"/><Relationship Id="rId6" Type="http://schemas.openxmlformats.org/officeDocument/2006/relationships/slideLayout" Target="../slideLayouts/slideLayout719.xml"/><Relationship Id="rId11" Type="http://schemas.openxmlformats.org/officeDocument/2006/relationships/slideLayout" Target="../slideLayouts/slideLayout724.xml"/><Relationship Id="rId24" Type="http://schemas.openxmlformats.org/officeDocument/2006/relationships/slideLayout" Target="../slideLayouts/slideLayout737.xml"/><Relationship Id="rId5" Type="http://schemas.openxmlformats.org/officeDocument/2006/relationships/slideLayout" Target="../slideLayouts/slideLayout718.xml"/><Relationship Id="rId15" Type="http://schemas.openxmlformats.org/officeDocument/2006/relationships/slideLayout" Target="../slideLayouts/slideLayout728.xml"/><Relationship Id="rId23" Type="http://schemas.openxmlformats.org/officeDocument/2006/relationships/slideLayout" Target="../slideLayouts/slideLayout736.xml"/><Relationship Id="rId10" Type="http://schemas.openxmlformats.org/officeDocument/2006/relationships/slideLayout" Target="../slideLayouts/slideLayout723.xml"/><Relationship Id="rId19" Type="http://schemas.openxmlformats.org/officeDocument/2006/relationships/slideLayout" Target="../slideLayouts/slideLayout732.xml"/><Relationship Id="rId4" Type="http://schemas.openxmlformats.org/officeDocument/2006/relationships/slideLayout" Target="../slideLayouts/slideLayout717.xml"/><Relationship Id="rId9" Type="http://schemas.openxmlformats.org/officeDocument/2006/relationships/slideLayout" Target="../slideLayouts/slideLayout722.xml"/><Relationship Id="rId14" Type="http://schemas.openxmlformats.org/officeDocument/2006/relationships/slideLayout" Target="../slideLayouts/slideLayout727.xml"/><Relationship Id="rId22" Type="http://schemas.openxmlformats.org/officeDocument/2006/relationships/slideLayout" Target="../slideLayouts/slideLayout735.xml"/></Relationships>
</file>

<file path=ppt/slideMasters/_rels/slideMaster44.xml.rels><?xml version="1.0" encoding="UTF-8" standalone="yes"?>
<Relationships xmlns="http://schemas.openxmlformats.org/package/2006/relationships"><Relationship Id="rId8" Type="http://schemas.openxmlformats.org/officeDocument/2006/relationships/slideLayout" Target="../slideLayouts/slideLayout745.xml"/><Relationship Id="rId13" Type="http://schemas.openxmlformats.org/officeDocument/2006/relationships/slideLayout" Target="../slideLayouts/slideLayout750.xml"/><Relationship Id="rId18" Type="http://schemas.openxmlformats.org/officeDocument/2006/relationships/slideLayout" Target="../slideLayouts/slideLayout755.xml"/><Relationship Id="rId3" Type="http://schemas.openxmlformats.org/officeDocument/2006/relationships/slideLayout" Target="../slideLayouts/slideLayout740.xml"/><Relationship Id="rId7" Type="http://schemas.openxmlformats.org/officeDocument/2006/relationships/slideLayout" Target="../slideLayouts/slideLayout744.xml"/><Relationship Id="rId12" Type="http://schemas.openxmlformats.org/officeDocument/2006/relationships/slideLayout" Target="../slideLayouts/slideLayout749.xml"/><Relationship Id="rId17" Type="http://schemas.openxmlformats.org/officeDocument/2006/relationships/slideLayout" Target="../slideLayouts/slideLayout754.xml"/><Relationship Id="rId2" Type="http://schemas.openxmlformats.org/officeDocument/2006/relationships/slideLayout" Target="../slideLayouts/slideLayout739.xml"/><Relationship Id="rId16" Type="http://schemas.openxmlformats.org/officeDocument/2006/relationships/slideLayout" Target="../slideLayouts/slideLayout753.xml"/><Relationship Id="rId20" Type="http://schemas.openxmlformats.org/officeDocument/2006/relationships/image" Target="../media/image51.emf"/><Relationship Id="rId1" Type="http://schemas.openxmlformats.org/officeDocument/2006/relationships/slideLayout" Target="../slideLayouts/slideLayout738.xml"/><Relationship Id="rId6" Type="http://schemas.openxmlformats.org/officeDocument/2006/relationships/slideLayout" Target="../slideLayouts/slideLayout743.xml"/><Relationship Id="rId11" Type="http://schemas.openxmlformats.org/officeDocument/2006/relationships/slideLayout" Target="../slideLayouts/slideLayout748.xml"/><Relationship Id="rId5" Type="http://schemas.openxmlformats.org/officeDocument/2006/relationships/slideLayout" Target="../slideLayouts/slideLayout742.xml"/><Relationship Id="rId15" Type="http://schemas.openxmlformats.org/officeDocument/2006/relationships/slideLayout" Target="../slideLayouts/slideLayout752.xml"/><Relationship Id="rId10" Type="http://schemas.openxmlformats.org/officeDocument/2006/relationships/slideLayout" Target="../slideLayouts/slideLayout747.xml"/><Relationship Id="rId19" Type="http://schemas.openxmlformats.org/officeDocument/2006/relationships/theme" Target="../theme/theme44.xml"/><Relationship Id="rId4" Type="http://schemas.openxmlformats.org/officeDocument/2006/relationships/slideLayout" Target="../slideLayouts/slideLayout741.xml"/><Relationship Id="rId9" Type="http://schemas.openxmlformats.org/officeDocument/2006/relationships/slideLayout" Target="../slideLayouts/slideLayout746.xml"/><Relationship Id="rId14" Type="http://schemas.openxmlformats.org/officeDocument/2006/relationships/slideLayout" Target="../slideLayouts/slideLayout751.xml"/></Relationships>
</file>

<file path=ppt/slideMasters/_rels/slideMaster45.xml.rels><?xml version="1.0" encoding="UTF-8" standalone="yes"?>
<Relationships xmlns="http://schemas.openxmlformats.org/package/2006/relationships"><Relationship Id="rId8" Type="http://schemas.openxmlformats.org/officeDocument/2006/relationships/slideLayout" Target="../slideLayouts/slideLayout763.xml"/><Relationship Id="rId13" Type="http://schemas.openxmlformats.org/officeDocument/2006/relationships/slideLayout" Target="../slideLayouts/slideLayout768.xml"/><Relationship Id="rId18" Type="http://schemas.openxmlformats.org/officeDocument/2006/relationships/slideLayout" Target="../slideLayouts/slideLayout773.xml"/><Relationship Id="rId26" Type="http://schemas.openxmlformats.org/officeDocument/2006/relationships/slideLayout" Target="../slideLayouts/slideLayout781.xml"/><Relationship Id="rId3" Type="http://schemas.openxmlformats.org/officeDocument/2006/relationships/slideLayout" Target="../slideLayouts/slideLayout758.xml"/><Relationship Id="rId21" Type="http://schemas.openxmlformats.org/officeDocument/2006/relationships/slideLayout" Target="../slideLayouts/slideLayout776.xml"/><Relationship Id="rId7" Type="http://schemas.openxmlformats.org/officeDocument/2006/relationships/slideLayout" Target="../slideLayouts/slideLayout762.xml"/><Relationship Id="rId12" Type="http://schemas.openxmlformats.org/officeDocument/2006/relationships/slideLayout" Target="../slideLayouts/slideLayout767.xml"/><Relationship Id="rId17" Type="http://schemas.openxmlformats.org/officeDocument/2006/relationships/slideLayout" Target="../slideLayouts/slideLayout772.xml"/><Relationship Id="rId25" Type="http://schemas.openxmlformats.org/officeDocument/2006/relationships/slideLayout" Target="../slideLayouts/slideLayout780.xml"/><Relationship Id="rId2" Type="http://schemas.openxmlformats.org/officeDocument/2006/relationships/slideLayout" Target="../slideLayouts/slideLayout757.xml"/><Relationship Id="rId16" Type="http://schemas.openxmlformats.org/officeDocument/2006/relationships/slideLayout" Target="../slideLayouts/slideLayout771.xml"/><Relationship Id="rId20" Type="http://schemas.openxmlformats.org/officeDocument/2006/relationships/slideLayout" Target="../slideLayouts/slideLayout775.xml"/><Relationship Id="rId29" Type="http://schemas.openxmlformats.org/officeDocument/2006/relationships/theme" Target="../theme/theme45.xml"/><Relationship Id="rId1" Type="http://schemas.openxmlformats.org/officeDocument/2006/relationships/slideLayout" Target="../slideLayouts/slideLayout756.xml"/><Relationship Id="rId6" Type="http://schemas.openxmlformats.org/officeDocument/2006/relationships/slideLayout" Target="../slideLayouts/slideLayout761.xml"/><Relationship Id="rId11" Type="http://schemas.openxmlformats.org/officeDocument/2006/relationships/slideLayout" Target="../slideLayouts/slideLayout766.xml"/><Relationship Id="rId24" Type="http://schemas.openxmlformats.org/officeDocument/2006/relationships/slideLayout" Target="../slideLayouts/slideLayout779.xml"/><Relationship Id="rId5" Type="http://schemas.openxmlformats.org/officeDocument/2006/relationships/slideLayout" Target="../slideLayouts/slideLayout760.xml"/><Relationship Id="rId15" Type="http://schemas.openxmlformats.org/officeDocument/2006/relationships/slideLayout" Target="../slideLayouts/slideLayout770.xml"/><Relationship Id="rId23" Type="http://schemas.openxmlformats.org/officeDocument/2006/relationships/slideLayout" Target="../slideLayouts/slideLayout778.xml"/><Relationship Id="rId28" Type="http://schemas.openxmlformats.org/officeDocument/2006/relationships/slideLayout" Target="../slideLayouts/slideLayout783.xml"/><Relationship Id="rId10" Type="http://schemas.openxmlformats.org/officeDocument/2006/relationships/slideLayout" Target="../slideLayouts/slideLayout765.xml"/><Relationship Id="rId19" Type="http://schemas.openxmlformats.org/officeDocument/2006/relationships/slideLayout" Target="../slideLayouts/slideLayout774.xml"/><Relationship Id="rId4" Type="http://schemas.openxmlformats.org/officeDocument/2006/relationships/slideLayout" Target="../slideLayouts/slideLayout759.xml"/><Relationship Id="rId9" Type="http://schemas.openxmlformats.org/officeDocument/2006/relationships/slideLayout" Target="../slideLayouts/slideLayout764.xml"/><Relationship Id="rId14" Type="http://schemas.openxmlformats.org/officeDocument/2006/relationships/slideLayout" Target="../slideLayouts/slideLayout769.xml"/><Relationship Id="rId22" Type="http://schemas.openxmlformats.org/officeDocument/2006/relationships/slideLayout" Target="../slideLayouts/slideLayout777.xml"/><Relationship Id="rId27" Type="http://schemas.openxmlformats.org/officeDocument/2006/relationships/slideLayout" Target="../slideLayouts/slideLayout782.xml"/><Relationship Id="rId30" Type="http://schemas.openxmlformats.org/officeDocument/2006/relationships/image" Target="../media/image64.png"/></Relationships>
</file>

<file path=ppt/slideMasters/_rels/slideMaster46.xml.rels><?xml version="1.0" encoding="UTF-8" standalone="yes"?>
<Relationships xmlns="http://schemas.openxmlformats.org/package/2006/relationships"><Relationship Id="rId8" Type="http://schemas.openxmlformats.org/officeDocument/2006/relationships/slideLayout" Target="../slideLayouts/slideLayout791.xml"/><Relationship Id="rId13" Type="http://schemas.openxmlformats.org/officeDocument/2006/relationships/slideLayout" Target="../slideLayouts/slideLayout796.xml"/><Relationship Id="rId18" Type="http://schemas.openxmlformats.org/officeDocument/2006/relationships/slideLayout" Target="../slideLayouts/slideLayout801.xml"/><Relationship Id="rId26" Type="http://schemas.openxmlformats.org/officeDocument/2006/relationships/theme" Target="../theme/theme46.xml"/><Relationship Id="rId3" Type="http://schemas.openxmlformats.org/officeDocument/2006/relationships/slideLayout" Target="../slideLayouts/slideLayout786.xml"/><Relationship Id="rId21" Type="http://schemas.openxmlformats.org/officeDocument/2006/relationships/slideLayout" Target="../slideLayouts/slideLayout804.xml"/><Relationship Id="rId7" Type="http://schemas.openxmlformats.org/officeDocument/2006/relationships/slideLayout" Target="../slideLayouts/slideLayout790.xml"/><Relationship Id="rId12" Type="http://schemas.openxmlformats.org/officeDocument/2006/relationships/slideLayout" Target="../slideLayouts/slideLayout795.xml"/><Relationship Id="rId17" Type="http://schemas.openxmlformats.org/officeDocument/2006/relationships/slideLayout" Target="../slideLayouts/slideLayout800.xml"/><Relationship Id="rId25" Type="http://schemas.openxmlformats.org/officeDocument/2006/relationships/slideLayout" Target="../slideLayouts/slideLayout808.xml"/><Relationship Id="rId2" Type="http://schemas.openxmlformats.org/officeDocument/2006/relationships/slideLayout" Target="../slideLayouts/slideLayout785.xml"/><Relationship Id="rId16" Type="http://schemas.openxmlformats.org/officeDocument/2006/relationships/slideLayout" Target="../slideLayouts/slideLayout799.xml"/><Relationship Id="rId20" Type="http://schemas.openxmlformats.org/officeDocument/2006/relationships/slideLayout" Target="../slideLayouts/slideLayout803.xml"/><Relationship Id="rId1" Type="http://schemas.openxmlformats.org/officeDocument/2006/relationships/slideLayout" Target="../slideLayouts/slideLayout784.xml"/><Relationship Id="rId6" Type="http://schemas.openxmlformats.org/officeDocument/2006/relationships/slideLayout" Target="../slideLayouts/slideLayout789.xml"/><Relationship Id="rId11" Type="http://schemas.openxmlformats.org/officeDocument/2006/relationships/slideLayout" Target="../slideLayouts/slideLayout794.xml"/><Relationship Id="rId24" Type="http://schemas.openxmlformats.org/officeDocument/2006/relationships/slideLayout" Target="../slideLayouts/slideLayout807.xml"/><Relationship Id="rId5" Type="http://schemas.openxmlformats.org/officeDocument/2006/relationships/slideLayout" Target="../slideLayouts/slideLayout788.xml"/><Relationship Id="rId15" Type="http://schemas.openxmlformats.org/officeDocument/2006/relationships/slideLayout" Target="../slideLayouts/slideLayout798.xml"/><Relationship Id="rId23" Type="http://schemas.openxmlformats.org/officeDocument/2006/relationships/slideLayout" Target="../slideLayouts/slideLayout806.xml"/><Relationship Id="rId10" Type="http://schemas.openxmlformats.org/officeDocument/2006/relationships/slideLayout" Target="../slideLayouts/slideLayout793.xml"/><Relationship Id="rId19" Type="http://schemas.openxmlformats.org/officeDocument/2006/relationships/slideLayout" Target="../slideLayouts/slideLayout802.xml"/><Relationship Id="rId4" Type="http://schemas.openxmlformats.org/officeDocument/2006/relationships/slideLayout" Target="../slideLayouts/slideLayout787.xml"/><Relationship Id="rId9" Type="http://schemas.openxmlformats.org/officeDocument/2006/relationships/slideLayout" Target="../slideLayouts/slideLayout792.xml"/><Relationship Id="rId14" Type="http://schemas.openxmlformats.org/officeDocument/2006/relationships/slideLayout" Target="../slideLayouts/slideLayout797.xml"/><Relationship Id="rId22" Type="http://schemas.openxmlformats.org/officeDocument/2006/relationships/slideLayout" Target="../slideLayouts/slideLayout805.xml"/><Relationship Id="rId27" Type="http://schemas.openxmlformats.org/officeDocument/2006/relationships/image" Target="../media/image51.emf"/></Relationships>
</file>

<file path=ppt/slideMasters/_rels/slideMaster47.xml.rels><?xml version="1.0" encoding="UTF-8" standalone="yes"?>
<Relationships xmlns="http://schemas.openxmlformats.org/package/2006/relationships"><Relationship Id="rId8" Type="http://schemas.openxmlformats.org/officeDocument/2006/relationships/slideLayout" Target="../slideLayouts/slideLayout816.xml"/><Relationship Id="rId13" Type="http://schemas.openxmlformats.org/officeDocument/2006/relationships/slideLayout" Target="../slideLayouts/slideLayout821.xml"/><Relationship Id="rId18" Type="http://schemas.openxmlformats.org/officeDocument/2006/relationships/slideLayout" Target="../slideLayouts/slideLayout826.xml"/><Relationship Id="rId26" Type="http://schemas.openxmlformats.org/officeDocument/2006/relationships/slideLayout" Target="../slideLayouts/slideLayout834.xml"/><Relationship Id="rId3" Type="http://schemas.openxmlformats.org/officeDocument/2006/relationships/slideLayout" Target="../slideLayouts/slideLayout811.xml"/><Relationship Id="rId21" Type="http://schemas.openxmlformats.org/officeDocument/2006/relationships/slideLayout" Target="../slideLayouts/slideLayout829.xml"/><Relationship Id="rId34" Type="http://schemas.openxmlformats.org/officeDocument/2006/relationships/slideLayout" Target="../slideLayouts/slideLayout842.xml"/><Relationship Id="rId7" Type="http://schemas.openxmlformats.org/officeDocument/2006/relationships/slideLayout" Target="../slideLayouts/slideLayout815.xml"/><Relationship Id="rId12" Type="http://schemas.openxmlformats.org/officeDocument/2006/relationships/slideLayout" Target="../slideLayouts/slideLayout820.xml"/><Relationship Id="rId17" Type="http://schemas.openxmlformats.org/officeDocument/2006/relationships/slideLayout" Target="../slideLayouts/slideLayout825.xml"/><Relationship Id="rId25" Type="http://schemas.openxmlformats.org/officeDocument/2006/relationships/slideLayout" Target="../slideLayouts/slideLayout833.xml"/><Relationship Id="rId33" Type="http://schemas.openxmlformats.org/officeDocument/2006/relationships/slideLayout" Target="../slideLayouts/slideLayout841.xml"/><Relationship Id="rId38" Type="http://schemas.openxmlformats.org/officeDocument/2006/relationships/theme" Target="../theme/theme47.xml"/><Relationship Id="rId2" Type="http://schemas.openxmlformats.org/officeDocument/2006/relationships/slideLayout" Target="../slideLayouts/slideLayout810.xml"/><Relationship Id="rId16" Type="http://schemas.openxmlformats.org/officeDocument/2006/relationships/slideLayout" Target="../slideLayouts/slideLayout824.xml"/><Relationship Id="rId20" Type="http://schemas.openxmlformats.org/officeDocument/2006/relationships/slideLayout" Target="../slideLayouts/slideLayout828.xml"/><Relationship Id="rId29" Type="http://schemas.openxmlformats.org/officeDocument/2006/relationships/slideLayout" Target="../slideLayouts/slideLayout837.xml"/><Relationship Id="rId1" Type="http://schemas.openxmlformats.org/officeDocument/2006/relationships/slideLayout" Target="../slideLayouts/slideLayout809.xml"/><Relationship Id="rId6" Type="http://schemas.openxmlformats.org/officeDocument/2006/relationships/slideLayout" Target="../slideLayouts/slideLayout814.xml"/><Relationship Id="rId11" Type="http://schemas.openxmlformats.org/officeDocument/2006/relationships/slideLayout" Target="../slideLayouts/slideLayout819.xml"/><Relationship Id="rId24" Type="http://schemas.openxmlformats.org/officeDocument/2006/relationships/slideLayout" Target="../slideLayouts/slideLayout832.xml"/><Relationship Id="rId32" Type="http://schemas.openxmlformats.org/officeDocument/2006/relationships/slideLayout" Target="../slideLayouts/slideLayout840.xml"/><Relationship Id="rId37" Type="http://schemas.openxmlformats.org/officeDocument/2006/relationships/slideLayout" Target="../slideLayouts/slideLayout845.xml"/><Relationship Id="rId5" Type="http://schemas.openxmlformats.org/officeDocument/2006/relationships/slideLayout" Target="../slideLayouts/slideLayout813.xml"/><Relationship Id="rId15" Type="http://schemas.openxmlformats.org/officeDocument/2006/relationships/slideLayout" Target="../slideLayouts/slideLayout823.xml"/><Relationship Id="rId23" Type="http://schemas.openxmlformats.org/officeDocument/2006/relationships/slideLayout" Target="../slideLayouts/slideLayout831.xml"/><Relationship Id="rId28" Type="http://schemas.openxmlformats.org/officeDocument/2006/relationships/slideLayout" Target="../slideLayouts/slideLayout836.xml"/><Relationship Id="rId36" Type="http://schemas.openxmlformats.org/officeDocument/2006/relationships/slideLayout" Target="../slideLayouts/slideLayout844.xml"/><Relationship Id="rId10" Type="http://schemas.openxmlformats.org/officeDocument/2006/relationships/slideLayout" Target="../slideLayouts/slideLayout818.xml"/><Relationship Id="rId19" Type="http://schemas.openxmlformats.org/officeDocument/2006/relationships/slideLayout" Target="../slideLayouts/slideLayout827.xml"/><Relationship Id="rId31" Type="http://schemas.openxmlformats.org/officeDocument/2006/relationships/slideLayout" Target="../slideLayouts/slideLayout839.xml"/><Relationship Id="rId4" Type="http://schemas.openxmlformats.org/officeDocument/2006/relationships/slideLayout" Target="../slideLayouts/slideLayout812.xml"/><Relationship Id="rId9" Type="http://schemas.openxmlformats.org/officeDocument/2006/relationships/slideLayout" Target="../slideLayouts/slideLayout817.xml"/><Relationship Id="rId14" Type="http://schemas.openxmlformats.org/officeDocument/2006/relationships/slideLayout" Target="../slideLayouts/slideLayout822.xml"/><Relationship Id="rId22" Type="http://schemas.openxmlformats.org/officeDocument/2006/relationships/slideLayout" Target="../slideLayouts/slideLayout830.xml"/><Relationship Id="rId27" Type="http://schemas.openxmlformats.org/officeDocument/2006/relationships/slideLayout" Target="../slideLayouts/slideLayout835.xml"/><Relationship Id="rId30" Type="http://schemas.openxmlformats.org/officeDocument/2006/relationships/slideLayout" Target="../slideLayouts/slideLayout838.xml"/><Relationship Id="rId35" Type="http://schemas.openxmlformats.org/officeDocument/2006/relationships/slideLayout" Target="../slideLayouts/slideLayout843.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18.xml"/><Relationship Id="rId13" Type="http://schemas.openxmlformats.org/officeDocument/2006/relationships/slideLayout" Target="../slideLayouts/slideLayout123.xml"/><Relationship Id="rId18" Type="http://schemas.openxmlformats.org/officeDocument/2006/relationships/slideLayout" Target="../slideLayouts/slideLayout128.xml"/><Relationship Id="rId26" Type="http://schemas.openxmlformats.org/officeDocument/2006/relationships/theme" Target="../theme/theme5.xml"/><Relationship Id="rId3" Type="http://schemas.openxmlformats.org/officeDocument/2006/relationships/slideLayout" Target="../slideLayouts/slideLayout113.xml"/><Relationship Id="rId21" Type="http://schemas.openxmlformats.org/officeDocument/2006/relationships/slideLayout" Target="../slideLayouts/slideLayout131.xml"/><Relationship Id="rId7" Type="http://schemas.openxmlformats.org/officeDocument/2006/relationships/slideLayout" Target="../slideLayouts/slideLayout117.xml"/><Relationship Id="rId12" Type="http://schemas.openxmlformats.org/officeDocument/2006/relationships/slideLayout" Target="../slideLayouts/slideLayout122.xml"/><Relationship Id="rId17" Type="http://schemas.openxmlformats.org/officeDocument/2006/relationships/slideLayout" Target="../slideLayouts/slideLayout127.xml"/><Relationship Id="rId25" Type="http://schemas.openxmlformats.org/officeDocument/2006/relationships/slideLayout" Target="../slideLayouts/slideLayout135.xml"/><Relationship Id="rId2" Type="http://schemas.openxmlformats.org/officeDocument/2006/relationships/slideLayout" Target="../slideLayouts/slideLayout112.xml"/><Relationship Id="rId16" Type="http://schemas.openxmlformats.org/officeDocument/2006/relationships/slideLayout" Target="../slideLayouts/slideLayout126.xml"/><Relationship Id="rId20" Type="http://schemas.openxmlformats.org/officeDocument/2006/relationships/slideLayout" Target="../slideLayouts/slideLayout130.xml"/><Relationship Id="rId1" Type="http://schemas.openxmlformats.org/officeDocument/2006/relationships/slideLayout" Target="../slideLayouts/slideLayout111.xml"/><Relationship Id="rId6" Type="http://schemas.openxmlformats.org/officeDocument/2006/relationships/slideLayout" Target="../slideLayouts/slideLayout116.xml"/><Relationship Id="rId11" Type="http://schemas.openxmlformats.org/officeDocument/2006/relationships/slideLayout" Target="../slideLayouts/slideLayout121.xml"/><Relationship Id="rId24" Type="http://schemas.openxmlformats.org/officeDocument/2006/relationships/slideLayout" Target="../slideLayouts/slideLayout134.xml"/><Relationship Id="rId5" Type="http://schemas.openxmlformats.org/officeDocument/2006/relationships/slideLayout" Target="../slideLayouts/slideLayout115.xml"/><Relationship Id="rId15" Type="http://schemas.openxmlformats.org/officeDocument/2006/relationships/slideLayout" Target="../slideLayouts/slideLayout125.xml"/><Relationship Id="rId23" Type="http://schemas.openxmlformats.org/officeDocument/2006/relationships/slideLayout" Target="../slideLayouts/slideLayout133.xml"/><Relationship Id="rId10" Type="http://schemas.openxmlformats.org/officeDocument/2006/relationships/slideLayout" Target="../slideLayouts/slideLayout120.xml"/><Relationship Id="rId19" Type="http://schemas.openxmlformats.org/officeDocument/2006/relationships/slideLayout" Target="../slideLayouts/slideLayout129.xml"/><Relationship Id="rId4" Type="http://schemas.openxmlformats.org/officeDocument/2006/relationships/slideLayout" Target="../slideLayouts/slideLayout114.xml"/><Relationship Id="rId9" Type="http://schemas.openxmlformats.org/officeDocument/2006/relationships/slideLayout" Target="../slideLayouts/slideLayout119.xml"/><Relationship Id="rId14" Type="http://schemas.openxmlformats.org/officeDocument/2006/relationships/slideLayout" Target="../slideLayouts/slideLayout124.xml"/><Relationship Id="rId22" Type="http://schemas.openxmlformats.org/officeDocument/2006/relationships/slideLayout" Target="../slideLayouts/slideLayout132.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43.xml"/><Relationship Id="rId13" Type="http://schemas.openxmlformats.org/officeDocument/2006/relationships/slideLayout" Target="../slideLayouts/slideLayout148.xml"/><Relationship Id="rId18" Type="http://schemas.openxmlformats.org/officeDocument/2006/relationships/slideLayout" Target="../slideLayouts/slideLayout153.xml"/><Relationship Id="rId3" Type="http://schemas.openxmlformats.org/officeDocument/2006/relationships/slideLayout" Target="../slideLayouts/slideLayout138.xml"/><Relationship Id="rId21" Type="http://schemas.openxmlformats.org/officeDocument/2006/relationships/slideLayout" Target="../slideLayouts/slideLayout156.xml"/><Relationship Id="rId7" Type="http://schemas.openxmlformats.org/officeDocument/2006/relationships/slideLayout" Target="../slideLayouts/slideLayout142.xml"/><Relationship Id="rId12" Type="http://schemas.openxmlformats.org/officeDocument/2006/relationships/slideLayout" Target="../slideLayouts/slideLayout147.xml"/><Relationship Id="rId17" Type="http://schemas.openxmlformats.org/officeDocument/2006/relationships/slideLayout" Target="../slideLayouts/slideLayout152.xml"/><Relationship Id="rId2" Type="http://schemas.openxmlformats.org/officeDocument/2006/relationships/slideLayout" Target="../slideLayouts/slideLayout137.xml"/><Relationship Id="rId16" Type="http://schemas.openxmlformats.org/officeDocument/2006/relationships/slideLayout" Target="../slideLayouts/slideLayout151.xml"/><Relationship Id="rId20" Type="http://schemas.openxmlformats.org/officeDocument/2006/relationships/slideLayout" Target="../slideLayouts/slideLayout155.xml"/><Relationship Id="rId1" Type="http://schemas.openxmlformats.org/officeDocument/2006/relationships/slideLayout" Target="../slideLayouts/slideLayout136.xml"/><Relationship Id="rId6" Type="http://schemas.openxmlformats.org/officeDocument/2006/relationships/slideLayout" Target="../slideLayouts/slideLayout141.xml"/><Relationship Id="rId11" Type="http://schemas.openxmlformats.org/officeDocument/2006/relationships/slideLayout" Target="../slideLayouts/slideLayout146.xml"/><Relationship Id="rId24" Type="http://schemas.openxmlformats.org/officeDocument/2006/relationships/theme" Target="../theme/theme6.xml"/><Relationship Id="rId5" Type="http://schemas.openxmlformats.org/officeDocument/2006/relationships/slideLayout" Target="../slideLayouts/slideLayout140.xml"/><Relationship Id="rId15" Type="http://schemas.openxmlformats.org/officeDocument/2006/relationships/slideLayout" Target="../slideLayouts/slideLayout150.xml"/><Relationship Id="rId23" Type="http://schemas.openxmlformats.org/officeDocument/2006/relationships/slideLayout" Target="../slideLayouts/slideLayout158.xml"/><Relationship Id="rId10" Type="http://schemas.openxmlformats.org/officeDocument/2006/relationships/slideLayout" Target="../slideLayouts/slideLayout145.xml"/><Relationship Id="rId19" Type="http://schemas.openxmlformats.org/officeDocument/2006/relationships/slideLayout" Target="../slideLayouts/slideLayout154.xml"/><Relationship Id="rId4" Type="http://schemas.openxmlformats.org/officeDocument/2006/relationships/slideLayout" Target="../slideLayouts/slideLayout139.xml"/><Relationship Id="rId9" Type="http://schemas.openxmlformats.org/officeDocument/2006/relationships/slideLayout" Target="../slideLayouts/slideLayout144.xml"/><Relationship Id="rId14" Type="http://schemas.openxmlformats.org/officeDocument/2006/relationships/slideLayout" Target="../slideLayouts/slideLayout149.xml"/><Relationship Id="rId22" Type="http://schemas.openxmlformats.org/officeDocument/2006/relationships/slideLayout" Target="../slideLayouts/slideLayout157.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66.xml"/><Relationship Id="rId13" Type="http://schemas.openxmlformats.org/officeDocument/2006/relationships/slideLayout" Target="../slideLayouts/slideLayout171.xml"/><Relationship Id="rId18" Type="http://schemas.openxmlformats.org/officeDocument/2006/relationships/slideLayout" Target="../slideLayouts/slideLayout176.xml"/><Relationship Id="rId26" Type="http://schemas.openxmlformats.org/officeDocument/2006/relationships/slideLayout" Target="../slideLayouts/slideLayout184.xml"/><Relationship Id="rId3" Type="http://schemas.openxmlformats.org/officeDocument/2006/relationships/slideLayout" Target="../slideLayouts/slideLayout161.xml"/><Relationship Id="rId21" Type="http://schemas.openxmlformats.org/officeDocument/2006/relationships/slideLayout" Target="../slideLayouts/slideLayout179.xml"/><Relationship Id="rId7" Type="http://schemas.openxmlformats.org/officeDocument/2006/relationships/slideLayout" Target="../slideLayouts/slideLayout165.xml"/><Relationship Id="rId12" Type="http://schemas.openxmlformats.org/officeDocument/2006/relationships/slideLayout" Target="../slideLayouts/slideLayout170.xml"/><Relationship Id="rId17" Type="http://schemas.openxmlformats.org/officeDocument/2006/relationships/slideLayout" Target="../slideLayouts/slideLayout175.xml"/><Relationship Id="rId25" Type="http://schemas.openxmlformats.org/officeDocument/2006/relationships/slideLayout" Target="../slideLayouts/slideLayout183.xml"/><Relationship Id="rId2" Type="http://schemas.openxmlformats.org/officeDocument/2006/relationships/slideLayout" Target="../slideLayouts/slideLayout160.xml"/><Relationship Id="rId16" Type="http://schemas.openxmlformats.org/officeDocument/2006/relationships/slideLayout" Target="../slideLayouts/slideLayout174.xml"/><Relationship Id="rId20" Type="http://schemas.openxmlformats.org/officeDocument/2006/relationships/slideLayout" Target="../slideLayouts/slideLayout178.xml"/><Relationship Id="rId29" Type="http://schemas.openxmlformats.org/officeDocument/2006/relationships/image" Target="../media/image3.png"/><Relationship Id="rId1" Type="http://schemas.openxmlformats.org/officeDocument/2006/relationships/slideLayout" Target="../slideLayouts/slideLayout159.xml"/><Relationship Id="rId6" Type="http://schemas.openxmlformats.org/officeDocument/2006/relationships/slideLayout" Target="../slideLayouts/slideLayout164.xml"/><Relationship Id="rId11" Type="http://schemas.openxmlformats.org/officeDocument/2006/relationships/slideLayout" Target="../slideLayouts/slideLayout169.xml"/><Relationship Id="rId24" Type="http://schemas.openxmlformats.org/officeDocument/2006/relationships/slideLayout" Target="../slideLayouts/slideLayout182.xml"/><Relationship Id="rId5" Type="http://schemas.openxmlformats.org/officeDocument/2006/relationships/slideLayout" Target="../slideLayouts/slideLayout163.xml"/><Relationship Id="rId15" Type="http://schemas.openxmlformats.org/officeDocument/2006/relationships/slideLayout" Target="../slideLayouts/slideLayout173.xml"/><Relationship Id="rId23" Type="http://schemas.openxmlformats.org/officeDocument/2006/relationships/slideLayout" Target="../slideLayouts/slideLayout181.xml"/><Relationship Id="rId28" Type="http://schemas.openxmlformats.org/officeDocument/2006/relationships/theme" Target="../theme/theme7.xml"/><Relationship Id="rId10" Type="http://schemas.openxmlformats.org/officeDocument/2006/relationships/slideLayout" Target="../slideLayouts/slideLayout168.xml"/><Relationship Id="rId19" Type="http://schemas.openxmlformats.org/officeDocument/2006/relationships/slideLayout" Target="../slideLayouts/slideLayout177.xml"/><Relationship Id="rId4" Type="http://schemas.openxmlformats.org/officeDocument/2006/relationships/slideLayout" Target="../slideLayouts/slideLayout162.xml"/><Relationship Id="rId9" Type="http://schemas.openxmlformats.org/officeDocument/2006/relationships/slideLayout" Target="../slideLayouts/slideLayout167.xml"/><Relationship Id="rId14" Type="http://schemas.openxmlformats.org/officeDocument/2006/relationships/slideLayout" Target="../slideLayouts/slideLayout172.xml"/><Relationship Id="rId22" Type="http://schemas.openxmlformats.org/officeDocument/2006/relationships/slideLayout" Target="../slideLayouts/slideLayout180.xml"/><Relationship Id="rId27" Type="http://schemas.openxmlformats.org/officeDocument/2006/relationships/slideLayout" Target="../slideLayouts/slideLayout185.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93.xml"/><Relationship Id="rId13" Type="http://schemas.openxmlformats.org/officeDocument/2006/relationships/slideLayout" Target="../slideLayouts/slideLayout198.xml"/><Relationship Id="rId18" Type="http://schemas.openxmlformats.org/officeDocument/2006/relationships/slideLayout" Target="../slideLayouts/slideLayout203.xml"/><Relationship Id="rId26" Type="http://schemas.openxmlformats.org/officeDocument/2006/relationships/slideLayout" Target="../slideLayouts/slideLayout211.xml"/><Relationship Id="rId3" Type="http://schemas.openxmlformats.org/officeDocument/2006/relationships/slideLayout" Target="../slideLayouts/slideLayout188.xml"/><Relationship Id="rId21" Type="http://schemas.openxmlformats.org/officeDocument/2006/relationships/slideLayout" Target="../slideLayouts/slideLayout206.xml"/><Relationship Id="rId7" Type="http://schemas.openxmlformats.org/officeDocument/2006/relationships/slideLayout" Target="../slideLayouts/slideLayout192.xml"/><Relationship Id="rId12" Type="http://schemas.openxmlformats.org/officeDocument/2006/relationships/slideLayout" Target="../slideLayouts/slideLayout197.xml"/><Relationship Id="rId17" Type="http://schemas.openxmlformats.org/officeDocument/2006/relationships/slideLayout" Target="../slideLayouts/slideLayout202.xml"/><Relationship Id="rId25" Type="http://schemas.openxmlformats.org/officeDocument/2006/relationships/slideLayout" Target="../slideLayouts/slideLayout210.xml"/><Relationship Id="rId2" Type="http://schemas.openxmlformats.org/officeDocument/2006/relationships/slideLayout" Target="../slideLayouts/slideLayout187.xml"/><Relationship Id="rId16" Type="http://schemas.openxmlformats.org/officeDocument/2006/relationships/slideLayout" Target="../slideLayouts/slideLayout201.xml"/><Relationship Id="rId20" Type="http://schemas.openxmlformats.org/officeDocument/2006/relationships/slideLayout" Target="../slideLayouts/slideLayout205.xml"/><Relationship Id="rId29" Type="http://schemas.openxmlformats.org/officeDocument/2006/relationships/image" Target="../media/image3.png"/><Relationship Id="rId1" Type="http://schemas.openxmlformats.org/officeDocument/2006/relationships/slideLayout" Target="../slideLayouts/slideLayout186.xml"/><Relationship Id="rId6" Type="http://schemas.openxmlformats.org/officeDocument/2006/relationships/slideLayout" Target="../slideLayouts/slideLayout191.xml"/><Relationship Id="rId11" Type="http://schemas.openxmlformats.org/officeDocument/2006/relationships/slideLayout" Target="../slideLayouts/slideLayout196.xml"/><Relationship Id="rId24" Type="http://schemas.openxmlformats.org/officeDocument/2006/relationships/slideLayout" Target="../slideLayouts/slideLayout209.xml"/><Relationship Id="rId5" Type="http://schemas.openxmlformats.org/officeDocument/2006/relationships/slideLayout" Target="../slideLayouts/slideLayout190.xml"/><Relationship Id="rId15" Type="http://schemas.openxmlformats.org/officeDocument/2006/relationships/slideLayout" Target="../slideLayouts/slideLayout200.xml"/><Relationship Id="rId23" Type="http://schemas.openxmlformats.org/officeDocument/2006/relationships/slideLayout" Target="../slideLayouts/slideLayout208.xml"/><Relationship Id="rId28" Type="http://schemas.openxmlformats.org/officeDocument/2006/relationships/theme" Target="../theme/theme8.xml"/><Relationship Id="rId10" Type="http://schemas.openxmlformats.org/officeDocument/2006/relationships/slideLayout" Target="../slideLayouts/slideLayout195.xml"/><Relationship Id="rId19" Type="http://schemas.openxmlformats.org/officeDocument/2006/relationships/slideLayout" Target="../slideLayouts/slideLayout204.xml"/><Relationship Id="rId4" Type="http://schemas.openxmlformats.org/officeDocument/2006/relationships/slideLayout" Target="../slideLayouts/slideLayout189.xml"/><Relationship Id="rId9" Type="http://schemas.openxmlformats.org/officeDocument/2006/relationships/slideLayout" Target="../slideLayouts/slideLayout194.xml"/><Relationship Id="rId14" Type="http://schemas.openxmlformats.org/officeDocument/2006/relationships/slideLayout" Target="../slideLayouts/slideLayout199.xml"/><Relationship Id="rId22" Type="http://schemas.openxmlformats.org/officeDocument/2006/relationships/slideLayout" Target="../slideLayouts/slideLayout207.xml"/><Relationship Id="rId27" Type="http://schemas.openxmlformats.org/officeDocument/2006/relationships/slideLayout" Target="../slideLayouts/slideLayout212.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220.xml"/><Relationship Id="rId13" Type="http://schemas.openxmlformats.org/officeDocument/2006/relationships/slideLayout" Target="../slideLayouts/slideLayout225.xml"/><Relationship Id="rId18" Type="http://schemas.openxmlformats.org/officeDocument/2006/relationships/theme" Target="../theme/theme9.xml"/><Relationship Id="rId3" Type="http://schemas.openxmlformats.org/officeDocument/2006/relationships/slideLayout" Target="../slideLayouts/slideLayout215.xml"/><Relationship Id="rId7" Type="http://schemas.openxmlformats.org/officeDocument/2006/relationships/slideLayout" Target="../slideLayouts/slideLayout219.xml"/><Relationship Id="rId12" Type="http://schemas.openxmlformats.org/officeDocument/2006/relationships/slideLayout" Target="../slideLayouts/slideLayout224.xml"/><Relationship Id="rId17" Type="http://schemas.openxmlformats.org/officeDocument/2006/relationships/slideLayout" Target="../slideLayouts/slideLayout229.xml"/><Relationship Id="rId2" Type="http://schemas.openxmlformats.org/officeDocument/2006/relationships/slideLayout" Target="../slideLayouts/slideLayout214.xml"/><Relationship Id="rId16" Type="http://schemas.openxmlformats.org/officeDocument/2006/relationships/slideLayout" Target="../slideLayouts/slideLayout228.xml"/><Relationship Id="rId1" Type="http://schemas.openxmlformats.org/officeDocument/2006/relationships/slideLayout" Target="../slideLayouts/slideLayout213.xml"/><Relationship Id="rId6" Type="http://schemas.openxmlformats.org/officeDocument/2006/relationships/slideLayout" Target="../slideLayouts/slideLayout218.xml"/><Relationship Id="rId11" Type="http://schemas.openxmlformats.org/officeDocument/2006/relationships/slideLayout" Target="../slideLayouts/slideLayout223.xml"/><Relationship Id="rId5" Type="http://schemas.openxmlformats.org/officeDocument/2006/relationships/slideLayout" Target="../slideLayouts/slideLayout217.xml"/><Relationship Id="rId15" Type="http://schemas.openxmlformats.org/officeDocument/2006/relationships/slideLayout" Target="../slideLayouts/slideLayout227.xml"/><Relationship Id="rId10" Type="http://schemas.openxmlformats.org/officeDocument/2006/relationships/slideLayout" Target="../slideLayouts/slideLayout222.xml"/><Relationship Id="rId19" Type="http://schemas.openxmlformats.org/officeDocument/2006/relationships/image" Target="../media/image3.png"/><Relationship Id="rId4" Type="http://schemas.openxmlformats.org/officeDocument/2006/relationships/slideLayout" Target="../slideLayouts/slideLayout216.xml"/><Relationship Id="rId9" Type="http://schemas.openxmlformats.org/officeDocument/2006/relationships/slideLayout" Target="../slideLayouts/slideLayout221.xml"/><Relationship Id="rId14" Type="http://schemas.openxmlformats.org/officeDocument/2006/relationships/slideLayout" Target="../slideLayouts/slideLayout22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82880"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51" cstate="email">
            <a:extLst>
              <a:ext uri="{28A0092B-C50C-407E-A947-70E740481C1C}">
                <a14:useLocalDpi xmlns:a14="http://schemas.microsoft.com/office/drawing/2010/main"/>
              </a:ext>
            </a:extLst>
          </a:blip>
          <a:stretch>
            <a:fillRect/>
          </a:stretch>
        </p:blipFill>
        <p:spPr>
          <a:xfrm rot="5400000">
            <a:off x="9584879" y="2902196"/>
            <a:ext cx="6627287" cy="727646"/>
          </a:xfrm>
          <a:prstGeom prst="rect">
            <a:avLst/>
          </a:prstGeom>
        </p:spPr>
      </p:pic>
      <p:sp>
        <p:nvSpPr>
          <p:cNvPr id="3" name="Footer Placeholder 2"/>
          <p:cNvSpPr>
            <a:spLocks noGrp="1"/>
          </p:cNvSpPr>
          <p:nvPr>
            <p:ph type="ftr" sz="quarter" idx="3"/>
          </p:nvPr>
        </p:nvSpPr>
        <p:spPr>
          <a:xfrm>
            <a:off x="0" y="6623050"/>
            <a:ext cx="4197350" cy="371475"/>
          </a:xfrm>
          <a:prstGeom prst="rect">
            <a:avLst/>
          </a:prstGeom>
        </p:spPr>
        <p:txBody>
          <a:bodyPr vert="horz" lIns="182880" tIns="45720" rIns="182880" bIns="45720" rtlCol="0" anchor="ctr"/>
          <a:lstStyle>
            <a:lvl1pPr algn="l">
              <a:defRPr sz="1000">
                <a:solidFill>
                  <a:schemeClr val="tx1">
                    <a:tint val="75000"/>
                  </a:schemeClr>
                </a:solidFill>
              </a:defRPr>
            </a:lvl1pPr>
          </a:lstStyle>
          <a:p>
            <a:r>
              <a:rPr lang="en-US">
                <a:solidFill>
                  <a:srgbClr val="505050">
                    <a:tint val="75000"/>
                  </a:srgbClr>
                </a:solidFill>
              </a:rPr>
              <a:t>Windows 10 Product Overview</a:t>
            </a:r>
            <a:endParaRPr lang="en-US" dirty="0">
              <a:solidFill>
                <a:srgbClr val="505050">
                  <a:tint val="75000"/>
                </a:srgbClr>
              </a:solidFill>
            </a:endParaRPr>
          </a:p>
        </p:txBody>
      </p:sp>
      <p:sp>
        <p:nvSpPr>
          <p:cNvPr id="6" name="Slide Number Placeholder 5"/>
          <p:cNvSpPr>
            <a:spLocks noGrp="1"/>
          </p:cNvSpPr>
          <p:nvPr>
            <p:ph type="sldNum" sz="quarter" idx="4"/>
          </p:nvPr>
        </p:nvSpPr>
        <p:spPr>
          <a:xfrm>
            <a:off x="9639300" y="6623050"/>
            <a:ext cx="2797175" cy="371475"/>
          </a:xfrm>
          <a:prstGeom prst="rect">
            <a:avLst/>
          </a:prstGeom>
        </p:spPr>
        <p:txBody>
          <a:bodyPr vert="horz" lIns="182880" tIns="45720" rIns="182880" bIns="45720" rtlCol="0" anchor="ctr"/>
          <a:lstStyle>
            <a:lvl1pPr algn="r">
              <a:defRPr sz="1000">
                <a:solidFill>
                  <a:schemeClr val="tx1">
                    <a:tint val="75000"/>
                  </a:schemeClr>
                </a:solidFill>
              </a:defRPr>
            </a:lvl1pPr>
          </a:lstStyle>
          <a:p>
            <a:fld id="{6503E857-4F15-4ECA-BD4D-D22AAAB9E67A}" type="slidenum">
              <a:rPr lang="en-US" smtClean="0">
                <a:solidFill>
                  <a:srgbClr val="505050">
                    <a:tint val="75000"/>
                  </a:srgbClr>
                </a:solidFill>
              </a:rPr>
              <a:pPr/>
              <a:t>‹#›</a:t>
            </a:fld>
            <a:endParaRPr lang="en-US" dirty="0">
              <a:solidFill>
                <a:srgbClr val="505050">
                  <a:tint val="75000"/>
                </a:srgbClr>
              </a:solidFill>
            </a:endParaRPr>
          </a:p>
        </p:txBody>
      </p:sp>
      <p:sp>
        <p:nvSpPr>
          <p:cNvPr id="7" name="fc" descr="LBI - Microsoft"/>
          <p:cNvSpPr txBox="1"/>
          <p:nvPr userDrawn="1"/>
        </p:nvSpPr>
        <p:spPr>
          <a:xfrm>
            <a:off x="0" y="6793865"/>
            <a:ext cx="12436475" cy="433965"/>
          </a:xfrm>
          <a:prstGeom prst="rect">
            <a:avLst/>
          </a:prstGeom>
          <a:noFill/>
        </p:spPr>
        <p:txBody>
          <a:bodyPr vert="horz" wrap="square" lIns="182880" tIns="146304" rIns="182880" bIns="146304" rtlCol="0">
            <a:spAutoFit/>
          </a:bodyPr>
          <a:lstStyle/>
          <a:p>
            <a:pPr algn="ctr">
              <a:lnSpc>
                <a:spcPct val="90000"/>
              </a:lnSpc>
              <a:spcAft>
                <a:spcPts val="600"/>
              </a:spcAft>
            </a:pPr>
            <a:r>
              <a:rPr lang="en-US" sz="1000" b="1" i="0" u="none" baseline="0">
                <a:gradFill flip="none" rotWithShape="1">
                  <a:gsLst>
                    <a:gs pos="2917">
                      <a:srgbClr val="3E8430"/>
                    </a:gs>
                    <a:gs pos="30000">
                      <a:schemeClr val="tx1"/>
                    </a:gs>
                  </a:gsLst>
                  <a:lin ang="5400000" scaled="0"/>
                  <a:tileRect/>
                </a:gradFill>
                <a:latin typeface="arial" panose="020B0604020202020204" pitchFamily="34" charset="0"/>
              </a:rPr>
              <a:t>LBI - Microsoft</a:t>
            </a:r>
            <a:endParaRPr lang="en-US" sz="1000" b="1" i="0" u="none" baseline="0" dirty="0" err="1">
              <a:gradFill flip="none" rotWithShape="1">
                <a:gsLst>
                  <a:gs pos="2917">
                    <a:srgbClr val="3E8430"/>
                  </a:gs>
                  <a:gs pos="30000">
                    <a:schemeClr val="tx1"/>
                  </a:gs>
                </a:gsLst>
                <a:lin ang="5400000" scaled="0"/>
                <a:tileRect/>
              </a:gradFill>
              <a:latin typeface="arial" panose="020B0604020202020204" pitchFamily="34" charset="0"/>
            </a:endParaRPr>
          </a:p>
        </p:txBody>
      </p:sp>
    </p:spTree>
    <p:extLst>
      <p:ext uri="{BB962C8B-B14F-4D97-AF65-F5344CB8AC3E}">
        <p14:creationId xmlns:p14="http://schemas.microsoft.com/office/powerpoint/2010/main" val="1930302582"/>
      </p:ext>
    </p:extLst>
  </p:cSld>
  <p:clrMap bg1="lt1" tx1="dk1" bg2="lt2" tx2="dk2" accent1="accent1" accent2="accent2" accent3="accent3" accent4="accent4" accent5="accent5" accent6="accent6" hlink="hlink" folHlink="folHlink"/>
  <p:sldLayoutIdLst>
    <p:sldLayoutId id="2147486053" r:id="rId1"/>
    <p:sldLayoutId id="2147486054" r:id="rId2"/>
    <p:sldLayoutId id="2147486055" r:id="rId3"/>
    <p:sldLayoutId id="2147486056" r:id="rId4"/>
    <p:sldLayoutId id="2147486057" r:id="rId5"/>
    <p:sldLayoutId id="2147486058" r:id="rId6"/>
    <p:sldLayoutId id="2147486059" r:id="rId7"/>
    <p:sldLayoutId id="2147486060" r:id="rId8"/>
    <p:sldLayoutId id="2147486061" r:id="rId9"/>
    <p:sldLayoutId id="2147486062" r:id="rId10"/>
    <p:sldLayoutId id="2147486063" r:id="rId11"/>
    <p:sldLayoutId id="2147486064" r:id="rId12"/>
    <p:sldLayoutId id="2147486065" r:id="rId13"/>
    <p:sldLayoutId id="2147486066" r:id="rId14"/>
    <p:sldLayoutId id="2147486067" r:id="rId15"/>
    <p:sldLayoutId id="2147486068" r:id="rId16"/>
    <p:sldLayoutId id="2147486069" r:id="rId17"/>
    <p:sldLayoutId id="2147486078" r:id="rId18"/>
    <p:sldLayoutId id="2147486079" r:id="rId19"/>
    <p:sldLayoutId id="2147486080" r:id="rId20"/>
    <p:sldLayoutId id="2147486081" r:id="rId21"/>
    <p:sldLayoutId id="2147486735" r:id="rId22"/>
    <p:sldLayoutId id="2147486736" r:id="rId23"/>
    <p:sldLayoutId id="2147486737" r:id="rId24"/>
    <p:sldLayoutId id="2147486740" r:id="rId25"/>
    <p:sldLayoutId id="2147486742" r:id="rId26"/>
    <p:sldLayoutId id="2147486743" r:id="rId27"/>
    <p:sldLayoutId id="2147486744" r:id="rId28"/>
    <p:sldLayoutId id="2147486745" r:id="rId29"/>
    <p:sldLayoutId id="2147486746" r:id="rId30"/>
    <p:sldLayoutId id="2147488899" r:id="rId31"/>
    <p:sldLayoutId id="2147488900" r:id="rId32"/>
    <p:sldLayoutId id="2147488901" r:id="rId33"/>
    <p:sldLayoutId id="2147488902" r:id="rId34"/>
    <p:sldLayoutId id="2147488903" r:id="rId35"/>
    <p:sldLayoutId id="2147488905" r:id="rId36"/>
    <p:sldLayoutId id="2147488906" r:id="rId37"/>
    <p:sldLayoutId id="2147488907" r:id="rId38"/>
    <p:sldLayoutId id="2147488909" r:id="rId39"/>
    <p:sldLayoutId id="2147488910" r:id="rId40"/>
    <p:sldLayoutId id="2147488914" r:id="rId41"/>
    <p:sldLayoutId id="2147488915" r:id="rId42"/>
    <p:sldLayoutId id="2147488931" r:id="rId43"/>
    <p:sldLayoutId id="2147488932" r:id="rId44"/>
    <p:sldLayoutId id="2147488933" r:id="rId45"/>
    <p:sldLayoutId id="2147488934" r:id="rId46"/>
    <p:sldLayoutId id="2147488937" r:id="rId47"/>
    <p:sldLayoutId id="2147488939" r:id="rId48"/>
    <p:sldLayoutId id="2147488941" r:id="rId49"/>
  </p:sldLayoutIdLst>
  <p:transition>
    <p:fade/>
  </p:transition>
  <p:hf hdr="0" dt="0"/>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accent1"/>
              </a:gs>
              <a:gs pos="100000">
                <a:schemeClr val="accent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1" y="1212851"/>
            <a:ext cx="11887198" cy="2228302"/>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6" name="Picture 5"/>
          <p:cNvPicPr>
            <a:picLocks noChangeAspect="1"/>
          </p:cNvPicPr>
          <p:nvPr userDrawn="1"/>
        </p:nvPicPr>
        <p:blipFill>
          <a:blip r:embed="rId30" cstate="email">
            <a:extLst>
              <a:ext uri="{28A0092B-C50C-407E-A947-70E740481C1C}">
                <a14:useLocalDpi xmlns:a14="http://schemas.microsoft.com/office/drawing/2010/main"/>
              </a:ext>
            </a:extLst>
          </a:blip>
          <a:stretch>
            <a:fillRect/>
          </a:stretch>
        </p:blipFill>
        <p:spPr>
          <a:xfrm rot="5400000">
            <a:off x="9489150" y="3050514"/>
            <a:ext cx="6995160" cy="894134"/>
          </a:xfrm>
          <a:prstGeom prst="rect">
            <a:avLst/>
          </a:prstGeom>
        </p:spPr>
      </p:pic>
    </p:spTree>
    <p:extLst>
      <p:ext uri="{BB962C8B-B14F-4D97-AF65-F5344CB8AC3E}">
        <p14:creationId xmlns:p14="http://schemas.microsoft.com/office/powerpoint/2010/main" val="1766593473"/>
      </p:ext>
    </p:extLst>
  </p:cSld>
  <p:clrMap bg1="dk1" tx1="lt1" bg2="dk2" tx2="lt2" accent1="accent1" accent2="accent2" accent3="accent3" accent4="accent4" accent5="accent5" accent6="accent6" hlink="hlink" folHlink="folHlink"/>
  <p:sldLayoutIdLst>
    <p:sldLayoutId id="2147487701" r:id="rId1"/>
    <p:sldLayoutId id="2147487702" r:id="rId2"/>
    <p:sldLayoutId id="2147487703" r:id="rId3"/>
    <p:sldLayoutId id="2147487704" r:id="rId4"/>
    <p:sldLayoutId id="2147487705" r:id="rId5"/>
    <p:sldLayoutId id="2147487706" r:id="rId6"/>
    <p:sldLayoutId id="2147487707" r:id="rId7"/>
    <p:sldLayoutId id="2147487708" r:id="rId8"/>
    <p:sldLayoutId id="2147487709" r:id="rId9"/>
    <p:sldLayoutId id="2147487710" r:id="rId10"/>
    <p:sldLayoutId id="2147487711" r:id="rId11"/>
    <p:sldLayoutId id="2147487712" r:id="rId12"/>
    <p:sldLayoutId id="2147487713" r:id="rId13"/>
    <p:sldLayoutId id="2147487714" r:id="rId14"/>
    <p:sldLayoutId id="2147487715" r:id="rId15"/>
    <p:sldLayoutId id="2147487716" r:id="rId16"/>
    <p:sldLayoutId id="2147487717" r:id="rId17"/>
    <p:sldLayoutId id="2147487718" r:id="rId18"/>
    <p:sldLayoutId id="2147487719" r:id="rId19"/>
    <p:sldLayoutId id="2147487720" r:id="rId20"/>
    <p:sldLayoutId id="2147487721" r:id="rId21"/>
    <p:sldLayoutId id="2147487722" r:id="rId22"/>
    <p:sldLayoutId id="2147487723" r:id="rId23"/>
    <p:sldLayoutId id="2147487724" r:id="rId24"/>
    <p:sldLayoutId id="2147487725" r:id="rId25"/>
    <p:sldLayoutId id="2147487726" r:id="rId26"/>
    <p:sldLayoutId id="2147487727" r:id="rId27"/>
    <p:sldLayoutId id="2147487728" r:id="rId28"/>
  </p:sldLayoutIdLst>
  <p:transition>
    <p:fade/>
  </p:transition>
  <p:hf sldNum="0" hdr="0" ftr="0" dt="0"/>
  <p:txStyles>
    <p:titleStyle>
      <a:lvl1pPr algn="l" defTabSz="932563" rtl="0" eaLnBrk="1" latinLnBrk="0" hangingPunct="1">
        <a:lnSpc>
          <a:spcPct val="90000"/>
        </a:lnSpc>
        <a:spcBef>
          <a:spcPct val="0"/>
        </a:spcBef>
        <a:buNone/>
        <a:defRPr lang="en-US" sz="53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18" name="Group 17"/>
          <p:cNvGrpSpPr/>
          <p:nvPr userDrawn="1"/>
        </p:nvGrpSpPr>
        <p:grpSpPr>
          <a:xfrm>
            <a:off x="12618967" y="0"/>
            <a:ext cx="952401" cy="5766965"/>
            <a:chOff x="12618967" y="0"/>
            <a:chExt cx="952401" cy="5766965"/>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Blue</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R:0 G:120 B:215</a:t>
                </a: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7965">
                          <a:srgbClr val="000000"/>
                        </a:gs>
                        <a:gs pos="28319">
                          <a:srgbClr val="000000"/>
                        </a:gs>
                      </a:gsLst>
                      <a:lin ang="5400000" scaled="0"/>
                    </a:gradFill>
                    <a:effectLst/>
                    <a:uLnTx/>
                    <a:uFillTx/>
                    <a:latin typeface="Segoe UI"/>
                    <a:ea typeface="Segoe UI" pitchFamily="34" charset="0"/>
                    <a:cs typeface="Segoe UI" pitchFamily="34" charset="0"/>
                  </a:rPr>
                  <a:t>Cyan</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0" i="0" u="none" strike="noStrike" kern="1200" cap="none" spc="0" normalizeH="0" baseline="0" noProof="0" dirty="0">
                    <a:ln>
                      <a:noFill/>
                    </a:ln>
                    <a:gradFill>
                      <a:gsLst>
                        <a:gs pos="7965">
                          <a:srgbClr val="000000"/>
                        </a:gs>
                        <a:gs pos="28319">
                          <a:srgbClr val="000000"/>
                        </a:gs>
                      </a:gsLst>
                      <a:lin ang="5400000" scaled="0"/>
                    </a:gradFill>
                    <a:effectLst/>
                    <a:uLnTx/>
                    <a:uFillTx/>
                    <a:latin typeface="Segoe UI"/>
                    <a:ea typeface="Segoe UI" pitchFamily="34" charset="0"/>
                    <a:cs typeface="Segoe UI" pitchFamily="34" charset="0"/>
                  </a:rPr>
                  <a:t>R:0 G:188 B:242</a:t>
                </a:r>
              </a:p>
            </p:txBody>
          </p:sp>
          <p:sp>
            <p:nvSpPr>
              <p:cNvPr id="41" name="Rectangle 40"/>
              <p:cNvSpPr/>
              <p:nvPr userDrawn="1"/>
            </p:nvSpPr>
            <p:spPr bwMode="auto">
              <a:xfrm>
                <a:off x="158673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Light Gray</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0" i="0" u="none" strike="noStrike" kern="120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R:210 G:210 B:210</a:t>
                </a:r>
              </a:p>
            </p:txBody>
          </p:sp>
          <p:sp>
            <p:nvSpPr>
              <p:cNvPr id="42" name="Rectangle 41"/>
              <p:cNvSpPr/>
              <p:nvPr userDrawn="1"/>
            </p:nvSpPr>
            <p:spPr bwMode="auto">
              <a:xfrm>
                <a:off x="2505456" y="4543426"/>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Blue</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R:0 G:32 B:80</a:t>
                </a: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Gray</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R:80 G:80 B:80</a:t>
                </a: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Gray</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R:115 G:115 B:115</a:t>
                </a: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Purple</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R:92 G:45 B:145</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Orange</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R:216 G:59 B:1</a:t>
                </a:r>
              </a:p>
            </p:txBody>
          </p:sp>
          <p:sp>
            <p:nvSpPr>
              <p:cNvPr id="35" name="Rectangle 34"/>
              <p:cNvSpPr/>
              <p:nvPr userDrawn="1"/>
            </p:nvSpPr>
            <p:spPr bwMode="auto">
              <a:xfrm>
                <a:off x="4476564" y="4543426"/>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Green</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R:16 G:124 B:16</a:t>
                </a:r>
              </a:p>
            </p:txBody>
          </p:sp>
        </p:grpSp>
        <p:sp>
          <p:nvSpPr>
            <p:cNvPr id="28" name="TextBox 27"/>
            <p:cNvSpPr txBox="1"/>
            <p:nvPr userDrawn="1"/>
          </p:nvSpPr>
          <p:spPr>
            <a:xfrm rot="5400000">
              <a:off x="12988035" y="260168"/>
              <a:ext cx="843501" cy="323165"/>
            </a:xfrm>
            <a:prstGeom prst="rect">
              <a:avLst/>
            </a:prstGeom>
            <a:noFill/>
          </p:spPr>
          <p:txBody>
            <a:bodyPr wrap="none" lIns="0" tIns="91440" rIns="182880" bIns="91440"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Main colors</a:t>
              </a:r>
            </a:p>
          </p:txBody>
        </p:sp>
        <p:sp>
          <p:nvSpPr>
            <p:cNvPr id="32" name="TextBox 31"/>
            <p:cNvSpPr txBox="1"/>
            <p:nvPr userDrawn="1"/>
          </p:nvSpPr>
          <p:spPr>
            <a:xfrm rot="5400000">
              <a:off x="11742070" y="4230580"/>
              <a:ext cx="2656496" cy="323165"/>
            </a:xfrm>
            <a:prstGeom prst="rect">
              <a:avLst/>
            </a:prstGeom>
            <a:noFill/>
          </p:spPr>
          <p:txBody>
            <a:bodyPr wrap="none" lIns="0" tIns="91440" rIns="182880" bIns="91440"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Secondary colors (use only when necessary)</a:t>
              </a:r>
            </a:p>
          </p:txBody>
        </p:sp>
      </p:grpSp>
    </p:spTree>
    <p:extLst>
      <p:ext uri="{BB962C8B-B14F-4D97-AF65-F5344CB8AC3E}">
        <p14:creationId xmlns:p14="http://schemas.microsoft.com/office/powerpoint/2010/main" val="1526966352"/>
      </p:ext>
    </p:extLst>
  </p:cSld>
  <p:clrMap bg1="lt1" tx1="dk1" bg2="lt2" tx2="dk2" accent1="accent1" accent2="accent2" accent3="accent3" accent4="accent4" accent5="accent5" accent6="accent6" hlink="hlink" folHlink="folHlink"/>
  <p:sldLayoutIdLst>
    <p:sldLayoutId id="2147487760" r:id="rId1"/>
    <p:sldLayoutId id="2147487762" r:id="rId2"/>
    <p:sldLayoutId id="2147487763" r:id="rId3"/>
    <p:sldLayoutId id="2147487764" r:id="rId4"/>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82880"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48" cstate="email">
            <a:extLst>
              <a:ext uri="{28A0092B-C50C-407E-A947-70E740481C1C}">
                <a14:useLocalDpi xmlns:a14="http://schemas.microsoft.com/office/drawing/2010/main"/>
              </a:ext>
            </a:extLst>
          </a:blip>
          <a:stretch>
            <a:fillRect/>
          </a:stretch>
        </p:blipFill>
        <p:spPr>
          <a:xfrm rot="5400000">
            <a:off x="9584879" y="2902196"/>
            <a:ext cx="6627287" cy="727646"/>
          </a:xfrm>
          <a:prstGeom prst="rect">
            <a:avLst/>
          </a:prstGeom>
        </p:spPr>
      </p:pic>
      <p:sp>
        <p:nvSpPr>
          <p:cNvPr id="3" name="Footer Placeholder 2"/>
          <p:cNvSpPr>
            <a:spLocks noGrp="1"/>
          </p:cNvSpPr>
          <p:nvPr>
            <p:ph type="ftr" sz="quarter" idx="3"/>
          </p:nvPr>
        </p:nvSpPr>
        <p:spPr>
          <a:xfrm>
            <a:off x="0" y="6623050"/>
            <a:ext cx="4197350" cy="371475"/>
          </a:xfrm>
          <a:prstGeom prst="rect">
            <a:avLst/>
          </a:prstGeom>
        </p:spPr>
        <p:txBody>
          <a:bodyPr vert="horz" lIns="182880" tIns="45720" rIns="182880" bIns="45720" rtlCol="0" anchor="ctr"/>
          <a:lstStyle>
            <a:lvl1pPr algn="l">
              <a:defRPr sz="1000">
                <a:solidFill>
                  <a:schemeClr val="tx1">
                    <a:tint val="75000"/>
                  </a:schemeClr>
                </a:solidFill>
              </a:defRPr>
            </a:lvl1pPr>
          </a:lstStyle>
          <a:p>
            <a:r>
              <a:rPr lang="en-US">
                <a:solidFill>
                  <a:srgbClr val="505050">
                    <a:tint val="75000"/>
                  </a:srgbClr>
                </a:solidFill>
              </a:rPr>
              <a:t>Windows 10 Product Overview</a:t>
            </a:r>
            <a:endParaRPr lang="en-US" dirty="0">
              <a:solidFill>
                <a:srgbClr val="505050">
                  <a:tint val="75000"/>
                </a:srgbClr>
              </a:solidFill>
            </a:endParaRPr>
          </a:p>
        </p:txBody>
      </p:sp>
      <p:sp>
        <p:nvSpPr>
          <p:cNvPr id="6" name="Slide Number Placeholder 5"/>
          <p:cNvSpPr>
            <a:spLocks noGrp="1"/>
          </p:cNvSpPr>
          <p:nvPr>
            <p:ph type="sldNum" sz="quarter" idx="4"/>
          </p:nvPr>
        </p:nvSpPr>
        <p:spPr>
          <a:xfrm>
            <a:off x="9639300" y="6623050"/>
            <a:ext cx="2797175" cy="371475"/>
          </a:xfrm>
          <a:prstGeom prst="rect">
            <a:avLst/>
          </a:prstGeom>
        </p:spPr>
        <p:txBody>
          <a:bodyPr vert="horz" lIns="182880" tIns="45720" rIns="182880" bIns="45720" rtlCol="0" anchor="ctr"/>
          <a:lstStyle>
            <a:lvl1pPr algn="r">
              <a:defRPr sz="1000">
                <a:solidFill>
                  <a:schemeClr val="tx1">
                    <a:tint val="75000"/>
                  </a:schemeClr>
                </a:solidFill>
              </a:defRPr>
            </a:lvl1pPr>
          </a:lstStyle>
          <a:p>
            <a:fld id="{6503E857-4F15-4ECA-BD4D-D22AAAB9E67A}" type="slidenum">
              <a:rPr lang="en-US" smtClean="0">
                <a:solidFill>
                  <a:srgbClr val="505050">
                    <a:tint val="75000"/>
                  </a:srgbClr>
                </a:solidFill>
              </a:rPr>
              <a:pPr/>
              <a:t>‹#›</a:t>
            </a:fld>
            <a:endParaRPr lang="en-US" dirty="0">
              <a:solidFill>
                <a:srgbClr val="505050">
                  <a:tint val="75000"/>
                </a:srgbClr>
              </a:solidFill>
            </a:endParaRPr>
          </a:p>
        </p:txBody>
      </p:sp>
      <p:sp>
        <p:nvSpPr>
          <p:cNvPr id="7" name="fc" descr="LBI - Microsoft"/>
          <p:cNvSpPr txBox="1"/>
          <p:nvPr userDrawn="1"/>
        </p:nvSpPr>
        <p:spPr>
          <a:xfrm>
            <a:off x="0" y="6793865"/>
            <a:ext cx="12436475" cy="433965"/>
          </a:xfrm>
          <a:prstGeom prst="rect">
            <a:avLst/>
          </a:prstGeom>
          <a:noFill/>
        </p:spPr>
        <p:txBody>
          <a:bodyPr vert="horz" wrap="square" lIns="182880" tIns="146304" rIns="182880" bIns="146304" rtlCol="0">
            <a:spAutoFit/>
          </a:bodyPr>
          <a:lstStyle/>
          <a:p>
            <a:pPr algn="ctr">
              <a:lnSpc>
                <a:spcPct val="90000"/>
              </a:lnSpc>
              <a:spcAft>
                <a:spcPts val="600"/>
              </a:spcAft>
            </a:pPr>
            <a:r>
              <a:rPr lang="en-US" sz="1000" b="1" i="0" u="none" baseline="0">
                <a:gradFill flip="none" rotWithShape="1">
                  <a:gsLst>
                    <a:gs pos="2917">
                      <a:srgbClr val="3E8430"/>
                    </a:gs>
                    <a:gs pos="30000">
                      <a:schemeClr val="tx1"/>
                    </a:gs>
                  </a:gsLst>
                  <a:lin ang="5400000" scaled="0"/>
                  <a:tileRect/>
                </a:gradFill>
                <a:latin typeface="arial" panose="020B0604020202020204" pitchFamily="34" charset="0"/>
              </a:rPr>
              <a:t>LBI - Microsoft</a:t>
            </a:r>
            <a:endParaRPr lang="en-US" sz="1000" b="1" i="0" u="none" baseline="0" dirty="0" err="1">
              <a:gradFill flip="none" rotWithShape="1">
                <a:gsLst>
                  <a:gs pos="2917">
                    <a:srgbClr val="3E8430"/>
                  </a:gs>
                  <a:gs pos="30000">
                    <a:schemeClr val="tx1"/>
                  </a:gs>
                </a:gsLst>
                <a:lin ang="5400000" scaled="0"/>
                <a:tileRect/>
              </a:gradFill>
              <a:latin typeface="arial" panose="020B0604020202020204" pitchFamily="34" charset="0"/>
            </a:endParaRPr>
          </a:p>
        </p:txBody>
      </p:sp>
    </p:spTree>
    <p:extLst>
      <p:ext uri="{BB962C8B-B14F-4D97-AF65-F5344CB8AC3E}">
        <p14:creationId xmlns:p14="http://schemas.microsoft.com/office/powerpoint/2010/main" val="2072734798"/>
      </p:ext>
    </p:extLst>
  </p:cSld>
  <p:clrMap bg1="lt1" tx1="dk1" bg2="lt2" tx2="dk2" accent1="accent1" accent2="accent2" accent3="accent3" accent4="accent4" accent5="accent5" accent6="accent6" hlink="hlink" folHlink="folHlink"/>
  <p:sldLayoutIdLst>
    <p:sldLayoutId id="2147487790" r:id="rId1"/>
    <p:sldLayoutId id="2147487791" r:id="rId2"/>
    <p:sldLayoutId id="2147487792" r:id="rId3"/>
    <p:sldLayoutId id="2147487793" r:id="rId4"/>
    <p:sldLayoutId id="2147487794" r:id="rId5"/>
    <p:sldLayoutId id="2147487795" r:id="rId6"/>
    <p:sldLayoutId id="2147487796" r:id="rId7"/>
    <p:sldLayoutId id="2147487797" r:id="rId8"/>
    <p:sldLayoutId id="2147487798" r:id="rId9"/>
    <p:sldLayoutId id="2147487799" r:id="rId10"/>
    <p:sldLayoutId id="2147487800" r:id="rId11"/>
    <p:sldLayoutId id="2147487801" r:id="rId12"/>
    <p:sldLayoutId id="2147487802" r:id="rId13"/>
    <p:sldLayoutId id="2147487803" r:id="rId14"/>
    <p:sldLayoutId id="2147487804" r:id="rId15"/>
    <p:sldLayoutId id="2147487805" r:id="rId16"/>
    <p:sldLayoutId id="2147487806" r:id="rId17"/>
    <p:sldLayoutId id="2147487807" r:id="rId18"/>
    <p:sldLayoutId id="2147487808" r:id="rId19"/>
    <p:sldLayoutId id="2147487809" r:id="rId20"/>
    <p:sldLayoutId id="2147487810" r:id="rId21"/>
    <p:sldLayoutId id="2147487811" r:id="rId22"/>
    <p:sldLayoutId id="2147487812" r:id="rId23"/>
    <p:sldLayoutId id="2147487813" r:id="rId24"/>
    <p:sldLayoutId id="2147487814" r:id="rId25"/>
    <p:sldLayoutId id="2147487815" r:id="rId26"/>
    <p:sldLayoutId id="2147487816" r:id="rId27"/>
    <p:sldLayoutId id="2147487817" r:id="rId28"/>
    <p:sldLayoutId id="2147487818" r:id="rId29"/>
    <p:sldLayoutId id="2147487819" r:id="rId30"/>
    <p:sldLayoutId id="2147487820" r:id="rId31"/>
    <p:sldLayoutId id="2147487821" r:id="rId32"/>
    <p:sldLayoutId id="2147487822" r:id="rId33"/>
    <p:sldLayoutId id="2147487823" r:id="rId34"/>
    <p:sldLayoutId id="2147487824" r:id="rId35"/>
    <p:sldLayoutId id="2147487825" r:id="rId36"/>
    <p:sldLayoutId id="2147487826" r:id="rId37"/>
    <p:sldLayoutId id="2147487828" r:id="rId38"/>
    <p:sldLayoutId id="2147487829" r:id="rId39"/>
    <p:sldLayoutId id="2147487830" r:id="rId40"/>
    <p:sldLayoutId id="2147487831" r:id="rId41"/>
    <p:sldLayoutId id="2147487832" r:id="rId42"/>
    <p:sldLayoutId id="2147487833" r:id="rId43"/>
    <p:sldLayoutId id="2147487834" r:id="rId44"/>
    <p:sldLayoutId id="2147487835" r:id="rId45"/>
    <p:sldLayoutId id="2147487836" r:id="rId46"/>
  </p:sldLayoutIdLst>
  <p:transition>
    <p:fade/>
  </p:transition>
  <p:hf hdr="0" dt="0"/>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accent1"/>
              </a:gs>
              <a:gs pos="100000">
                <a:schemeClr val="accent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23" cstate="email">
            <a:extLst>
              <a:ext uri="{28A0092B-C50C-407E-A947-70E740481C1C}">
                <a14:useLocalDpi xmlns:a14="http://schemas.microsoft.com/office/drawing/2010/main"/>
              </a:ext>
            </a:extLst>
          </a:blip>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2185940056"/>
      </p:ext>
    </p:extLst>
  </p:cSld>
  <p:clrMap bg1="dk1" tx1="lt1" bg2="dk2" tx2="lt2" accent1="accent1" accent2="accent2" accent3="accent3" accent4="accent4" accent5="accent5" accent6="accent6" hlink="hlink" folHlink="folHlink"/>
  <p:sldLayoutIdLst>
    <p:sldLayoutId id="2147487838" r:id="rId1"/>
    <p:sldLayoutId id="2147487839" r:id="rId2"/>
    <p:sldLayoutId id="2147487840" r:id="rId3"/>
    <p:sldLayoutId id="2147487841" r:id="rId4"/>
    <p:sldLayoutId id="2147487842" r:id="rId5"/>
    <p:sldLayoutId id="2147487843" r:id="rId6"/>
    <p:sldLayoutId id="2147487844" r:id="rId7"/>
    <p:sldLayoutId id="2147487845" r:id="rId8"/>
    <p:sldLayoutId id="2147487846" r:id="rId9"/>
    <p:sldLayoutId id="2147487847" r:id="rId10"/>
    <p:sldLayoutId id="2147487848" r:id="rId11"/>
    <p:sldLayoutId id="2147487849" r:id="rId12"/>
    <p:sldLayoutId id="2147487850" r:id="rId13"/>
    <p:sldLayoutId id="2147487851" r:id="rId14"/>
    <p:sldLayoutId id="2147487852" r:id="rId15"/>
    <p:sldLayoutId id="2147487853" r:id="rId16"/>
    <p:sldLayoutId id="2147487854" r:id="rId17"/>
    <p:sldLayoutId id="2147487855" r:id="rId18"/>
    <p:sldLayoutId id="2147487856" r:id="rId19"/>
    <p:sldLayoutId id="2147487857" r:id="rId20"/>
    <p:sldLayoutId id="2147487858" r:id="rId21"/>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18" cstate="email">
            <a:extLst>
              <a:ext uri="{28A0092B-C50C-407E-A947-70E740481C1C}">
                <a14:useLocalDpi xmlns:a14="http://schemas.microsoft.com/office/drawing/2010/main"/>
              </a:ext>
            </a:extLst>
          </a:blip>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792877216"/>
      </p:ext>
    </p:extLst>
  </p:cSld>
  <p:clrMap bg1="lt1" tx1="dk1" bg2="lt2" tx2="dk2" accent1="accent1" accent2="accent2" accent3="accent3" accent4="accent4" accent5="accent5" accent6="accent6" hlink="hlink" folHlink="folHlink"/>
  <p:sldLayoutIdLst>
    <p:sldLayoutId id="2147487869" r:id="rId1"/>
    <p:sldLayoutId id="2147487870" r:id="rId2"/>
    <p:sldLayoutId id="2147487871" r:id="rId3"/>
    <p:sldLayoutId id="2147487872" r:id="rId4"/>
    <p:sldLayoutId id="2147487873" r:id="rId5"/>
    <p:sldLayoutId id="2147487874" r:id="rId6"/>
    <p:sldLayoutId id="2147487875" r:id="rId7"/>
    <p:sldLayoutId id="2147487876" r:id="rId8"/>
    <p:sldLayoutId id="2147487877" r:id="rId9"/>
    <p:sldLayoutId id="2147487878" r:id="rId10"/>
    <p:sldLayoutId id="2147487879" r:id="rId11"/>
    <p:sldLayoutId id="2147487880" r:id="rId12"/>
    <p:sldLayoutId id="2147487881" r:id="rId13"/>
    <p:sldLayoutId id="2147487882" r:id="rId14"/>
    <p:sldLayoutId id="2147487883" r:id="rId15"/>
    <p:sldLayoutId id="2147487884" r:id="rId16"/>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18" name="Group 17"/>
          <p:cNvGrpSpPr/>
          <p:nvPr userDrawn="1"/>
        </p:nvGrpSpPr>
        <p:grpSpPr>
          <a:xfrm>
            <a:off x="12618967" y="0"/>
            <a:ext cx="952401" cy="5766965"/>
            <a:chOff x="12618967" y="0"/>
            <a:chExt cx="952401" cy="5766965"/>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Blue</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R:0 G:120 B:215</a:t>
                </a: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7965">
                          <a:srgbClr val="000000"/>
                        </a:gs>
                        <a:gs pos="28319">
                          <a:srgbClr val="000000"/>
                        </a:gs>
                      </a:gsLst>
                      <a:lin ang="5400000" scaled="0"/>
                    </a:gradFill>
                    <a:effectLst/>
                    <a:uLnTx/>
                    <a:uFillTx/>
                    <a:latin typeface="Segoe UI"/>
                    <a:ea typeface="Segoe UI" pitchFamily="34" charset="0"/>
                    <a:cs typeface="Segoe UI" pitchFamily="34" charset="0"/>
                  </a:rPr>
                  <a:t>Cyan</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0" i="0" u="none" strike="noStrike" kern="1200" cap="none" spc="0" normalizeH="0" baseline="0" noProof="0" dirty="0">
                    <a:ln>
                      <a:noFill/>
                    </a:ln>
                    <a:gradFill>
                      <a:gsLst>
                        <a:gs pos="7965">
                          <a:srgbClr val="000000"/>
                        </a:gs>
                        <a:gs pos="28319">
                          <a:srgbClr val="000000"/>
                        </a:gs>
                      </a:gsLst>
                      <a:lin ang="5400000" scaled="0"/>
                    </a:gradFill>
                    <a:effectLst/>
                    <a:uLnTx/>
                    <a:uFillTx/>
                    <a:latin typeface="Segoe UI"/>
                    <a:ea typeface="Segoe UI" pitchFamily="34" charset="0"/>
                    <a:cs typeface="Segoe UI" pitchFamily="34" charset="0"/>
                  </a:rPr>
                  <a:t>R:0 G:188 B:242</a:t>
                </a:r>
              </a:p>
            </p:txBody>
          </p:sp>
          <p:sp>
            <p:nvSpPr>
              <p:cNvPr id="41" name="Rectangle 40"/>
              <p:cNvSpPr/>
              <p:nvPr userDrawn="1"/>
            </p:nvSpPr>
            <p:spPr bwMode="auto">
              <a:xfrm>
                <a:off x="158673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Light Gray</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0" i="0" u="none" strike="noStrike" kern="120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R:210 G:210 B:210</a:t>
                </a:r>
              </a:p>
            </p:txBody>
          </p:sp>
          <p:sp>
            <p:nvSpPr>
              <p:cNvPr id="42" name="Rectangle 41"/>
              <p:cNvSpPr/>
              <p:nvPr userDrawn="1"/>
            </p:nvSpPr>
            <p:spPr bwMode="auto">
              <a:xfrm>
                <a:off x="2505456" y="4543426"/>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Blue</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R:0 G:32 B:80</a:t>
                </a: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Gray</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R:80 G:80 B:80</a:t>
                </a: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Gray</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R:115 G:115 B:115</a:t>
                </a: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Purple</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R:92 G:45 B:145</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Orange</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R:216 G:59 B:1</a:t>
                </a:r>
              </a:p>
            </p:txBody>
          </p:sp>
          <p:sp>
            <p:nvSpPr>
              <p:cNvPr id="35" name="Rectangle 34"/>
              <p:cNvSpPr/>
              <p:nvPr userDrawn="1"/>
            </p:nvSpPr>
            <p:spPr bwMode="auto">
              <a:xfrm>
                <a:off x="4476564" y="4543426"/>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Green</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R:16 G:124 B:16</a:t>
                </a:r>
              </a:p>
            </p:txBody>
          </p:sp>
        </p:grpSp>
        <p:sp>
          <p:nvSpPr>
            <p:cNvPr id="28" name="TextBox 27"/>
            <p:cNvSpPr txBox="1"/>
            <p:nvPr userDrawn="1"/>
          </p:nvSpPr>
          <p:spPr>
            <a:xfrm rot="5400000">
              <a:off x="12988035" y="260168"/>
              <a:ext cx="843501" cy="323165"/>
            </a:xfrm>
            <a:prstGeom prst="rect">
              <a:avLst/>
            </a:prstGeom>
            <a:noFill/>
          </p:spPr>
          <p:txBody>
            <a:bodyPr wrap="none" lIns="0" tIns="91440" rIns="182880" bIns="91440"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Main colors</a:t>
              </a:r>
            </a:p>
          </p:txBody>
        </p:sp>
        <p:sp>
          <p:nvSpPr>
            <p:cNvPr id="32" name="TextBox 31"/>
            <p:cNvSpPr txBox="1"/>
            <p:nvPr userDrawn="1"/>
          </p:nvSpPr>
          <p:spPr>
            <a:xfrm rot="5400000">
              <a:off x="11742070" y="4230580"/>
              <a:ext cx="2656496" cy="323165"/>
            </a:xfrm>
            <a:prstGeom prst="rect">
              <a:avLst/>
            </a:prstGeom>
            <a:noFill/>
          </p:spPr>
          <p:txBody>
            <a:bodyPr wrap="none" lIns="0" tIns="91440" rIns="182880" bIns="91440"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Secondary colors (use only when necessary)</a:t>
              </a:r>
            </a:p>
          </p:txBody>
        </p:sp>
      </p:grpSp>
    </p:spTree>
    <p:extLst>
      <p:ext uri="{BB962C8B-B14F-4D97-AF65-F5344CB8AC3E}">
        <p14:creationId xmlns:p14="http://schemas.microsoft.com/office/powerpoint/2010/main" val="360535543"/>
      </p:ext>
    </p:extLst>
  </p:cSld>
  <p:clrMap bg1="lt1" tx1="dk1" bg2="lt2" tx2="dk2" accent1="accent1" accent2="accent2" accent3="accent3" accent4="accent4" accent5="accent5" accent6="accent6" hlink="hlink" folHlink="folHlink"/>
  <p:sldLayoutIdLst>
    <p:sldLayoutId id="2147487886" r:id="rId1"/>
    <p:sldLayoutId id="2147487888" r:id="rId2"/>
    <p:sldLayoutId id="2147487889" r:id="rId3"/>
    <p:sldLayoutId id="2147487891" r:id="rId4"/>
    <p:sldLayoutId id="2147487892" r:id="rId5"/>
    <p:sldLayoutId id="2147487893" r:id="rId6"/>
    <p:sldLayoutId id="2147487894" r:id="rId7"/>
    <p:sldLayoutId id="2147487895" r:id="rId8"/>
    <p:sldLayoutId id="2147487896" r:id="rId9"/>
    <p:sldLayoutId id="2147487898" r:id="rId10"/>
    <p:sldLayoutId id="2147487899" r:id="rId11"/>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23623124"/>
      </p:ext>
    </p:extLst>
  </p:cSld>
  <p:clrMap bg1="lt1" tx1="dk1" bg2="lt2" tx2="dk2" accent1="accent1" accent2="accent2" accent3="accent3" accent4="accent4" accent5="accent5" accent6="accent6" hlink="hlink" folHlink="folHlink"/>
  <p:sldLayoutIdLst>
    <p:sldLayoutId id="2147487901" r:id="rId1"/>
    <p:sldLayoutId id="2147487902" r:id="rId2"/>
    <p:sldLayoutId id="2147487903" r:id="rId3"/>
    <p:sldLayoutId id="2147487905" r:id="rId4"/>
    <p:sldLayoutId id="2147487906" r:id="rId5"/>
    <p:sldLayoutId id="2147487907" r:id="rId6"/>
    <p:sldLayoutId id="2147487908" r:id="rId7"/>
    <p:sldLayoutId id="2147487909" r:id="rId8"/>
    <p:sldLayoutId id="2147487910" r:id="rId9"/>
    <p:sldLayoutId id="2147487911" r:id="rId10"/>
    <p:sldLayoutId id="2147487912" r:id="rId11"/>
    <p:sldLayoutId id="2147487913" r:id="rId12"/>
    <p:sldLayoutId id="2147487914" r:id="rId1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30758" rtl="0" eaLnBrk="1" latinLnBrk="0" hangingPunct="1">
        <a:lnSpc>
          <a:spcPct val="90000"/>
        </a:lnSpc>
        <a:spcBef>
          <a:spcPct val="0"/>
        </a:spcBef>
        <a:buNone/>
        <a:defRPr lang="en-US" sz="5597" b="0" kern="1200" cap="none" spc="-102"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0" marR="0" indent="0" algn="l" defTabSz="930758" rtl="0" eaLnBrk="1" fontAlgn="auto" latinLnBrk="0" hangingPunct="1">
        <a:lnSpc>
          <a:spcPct val="100000"/>
        </a:lnSpc>
        <a:spcBef>
          <a:spcPts val="0"/>
        </a:spcBef>
        <a:spcAft>
          <a:spcPts val="612"/>
        </a:spcAft>
        <a:buClrTx/>
        <a:buSzPct val="90000"/>
        <a:buFont typeface="Arial" pitchFamily="34" charset="0"/>
        <a:buNone/>
        <a:tabLst/>
        <a:defRPr sz="2399" kern="1200" spc="-72" baseline="0">
          <a:solidFill>
            <a:schemeClr val="accent4">
              <a:lumMod val="50000"/>
              <a:alpha val="99000"/>
            </a:schemeClr>
          </a:solidFill>
          <a:latin typeface="+mn-lt"/>
          <a:ea typeface="+mn-ea"/>
          <a:cs typeface="+mn-cs"/>
        </a:defRPr>
      </a:lvl1pPr>
      <a:lvl2pPr marL="410522" marR="0" indent="-176169" algn="l" defTabSz="930758" rtl="0" eaLnBrk="1" fontAlgn="auto" latinLnBrk="0" hangingPunct="1">
        <a:lnSpc>
          <a:spcPct val="100000"/>
        </a:lnSpc>
        <a:spcBef>
          <a:spcPts val="0"/>
        </a:spcBef>
        <a:spcAft>
          <a:spcPts val="1224"/>
        </a:spcAft>
        <a:buClrTx/>
        <a:buSzPct val="90000"/>
        <a:buFont typeface="Wingdings" pitchFamily="2" charset="2"/>
        <a:buChar char=""/>
        <a:tabLst/>
        <a:defRPr sz="1799" kern="1200" spc="0" baseline="0">
          <a:solidFill>
            <a:schemeClr val="accent4">
              <a:lumMod val="50000"/>
              <a:alpha val="99000"/>
            </a:schemeClr>
          </a:solidFill>
          <a:latin typeface="+mn-lt"/>
          <a:ea typeface="+mn-ea"/>
          <a:cs typeface="+mn-cs"/>
        </a:defRPr>
      </a:lvl2pPr>
      <a:lvl3pPr marL="578614" marR="0" indent="-168092" algn="l" defTabSz="930758" rtl="0" eaLnBrk="1" fontAlgn="auto" latinLnBrk="0" hangingPunct="1">
        <a:lnSpc>
          <a:spcPct val="100000"/>
        </a:lnSpc>
        <a:spcBef>
          <a:spcPts val="0"/>
        </a:spcBef>
        <a:spcAft>
          <a:spcPts val="1224"/>
        </a:spcAft>
        <a:buClrTx/>
        <a:buSzPct val="90000"/>
        <a:buFont typeface="Wingdings" pitchFamily="2" charset="2"/>
        <a:buChar char=""/>
        <a:tabLst/>
        <a:defRPr sz="1599" kern="1200" spc="0" baseline="0">
          <a:solidFill>
            <a:schemeClr val="accent4">
              <a:lumMod val="50000"/>
              <a:alpha val="99000"/>
            </a:schemeClr>
          </a:solidFill>
          <a:latin typeface="+mn-lt"/>
          <a:ea typeface="+mn-ea"/>
          <a:cs typeface="+mn-cs"/>
        </a:defRPr>
      </a:lvl3pPr>
      <a:lvl4pPr marL="754782" marR="0" indent="-176169" algn="l" defTabSz="930758" rtl="0" eaLnBrk="1" fontAlgn="auto" latinLnBrk="0" hangingPunct="1">
        <a:lnSpc>
          <a:spcPct val="100000"/>
        </a:lnSpc>
        <a:spcBef>
          <a:spcPts val="0"/>
        </a:spcBef>
        <a:spcAft>
          <a:spcPts val="1224"/>
        </a:spcAft>
        <a:buClrTx/>
        <a:buSzPct val="90000"/>
        <a:buFont typeface="Wingdings" pitchFamily="2" charset="2"/>
        <a:buChar char=""/>
        <a:tabLst/>
        <a:defRPr sz="1399" kern="1200" spc="0" baseline="0">
          <a:solidFill>
            <a:schemeClr val="accent4">
              <a:lumMod val="50000"/>
              <a:alpha val="99000"/>
            </a:schemeClr>
          </a:solidFill>
          <a:latin typeface="+mn-lt"/>
          <a:ea typeface="+mn-ea"/>
          <a:cs typeface="+mn-cs"/>
        </a:defRPr>
      </a:lvl4pPr>
      <a:lvl5pPr marL="930949" marR="0" indent="-176169" algn="l" defTabSz="930758" rtl="0" eaLnBrk="1" fontAlgn="auto" latinLnBrk="0" hangingPunct="1">
        <a:lnSpc>
          <a:spcPct val="100000"/>
        </a:lnSpc>
        <a:spcBef>
          <a:spcPts val="0"/>
        </a:spcBef>
        <a:spcAft>
          <a:spcPts val="1224"/>
        </a:spcAft>
        <a:buClrTx/>
        <a:buSzPct val="90000"/>
        <a:buFont typeface="Wingdings" pitchFamily="2" charset="2"/>
        <a:buChar char=""/>
        <a:tabLst/>
        <a:defRPr sz="1399" kern="1200" spc="0" baseline="0">
          <a:solidFill>
            <a:schemeClr val="accent4">
              <a:lumMod val="50000"/>
              <a:alpha val="99000"/>
            </a:schemeClr>
          </a:solidFill>
          <a:latin typeface="+mn-lt"/>
          <a:ea typeface="+mn-ea"/>
          <a:cs typeface="+mn-cs"/>
        </a:defRPr>
      </a:lvl5pPr>
      <a:lvl6pPr marL="2559586" indent="-232691" algn="l" defTabSz="930758"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24965" indent="-232691" algn="l" defTabSz="930758"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0345" indent="-232691" algn="l" defTabSz="930758"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55726" indent="-232691" algn="l" defTabSz="930758"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30758" rtl="0" eaLnBrk="1" latinLnBrk="0" hangingPunct="1">
        <a:defRPr sz="1899" kern="1200">
          <a:solidFill>
            <a:schemeClr val="tx1"/>
          </a:solidFill>
          <a:latin typeface="+mn-lt"/>
          <a:ea typeface="+mn-ea"/>
          <a:cs typeface="+mn-cs"/>
        </a:defRPr>
      </a:lvl1pPr>
      <a:lvl2pPr marL="465377" algn="l" defTabSz="930758" rtl="0" eaLnBrk="1" latinLnBrk="0" hangingPunct="1">
        <a:defRPr sz="1899" kern="1200">
          <a:solidFill>
            <a:schemeClr val="tx1"/>
          </a:solidFill>
          <a:latin typeface="+mn-lt"/>
          <a:ea typeface="+mn-ea"/>
          <a:cs typeface="+mn-cs"/>
        </a:defRPr>
      </a:lvl2pPr>
      <a:lvl3pPr marL="930758" algn="l" defTabSz="930758" rtl="0" eaLnBrk="1" latinLnBrk="0" hangingPunct="1">
        <a:defRPr sz="1899" kern="1200">
          <a:solidFill>
            <a:schemeClr val="tx1"/>
          </a:solidFill>
          <a:latin typeface="+mn-lt"/>
          <a:ea typeface="+mn-ea"/>
          <a:cs typeface="+mn-cs"/>
        </a:defRPr>
      </a:lvl3pPr>
      <a:lvl4pPr marL="1396137" algn="l" defTabSz="930758" rtl="0" eaLnBrk="1" latinLnBrk="0" hangingPunct="1">
        <a:defRPr sz="1899" kern="1200">
          <a:solidFill>
            <a:schemeClr val="tx1"/>
          </a:solidFill>
          <a:latin typeface="+mn-lt"/>
          <a:ea typeface="+mn-ea"/>
          <a:cs typeface="+mn-cs"/>
        </a:defRPr>
      </a:lvl4pPr>
      <a:lvl5pPr marL="1861519" algn="l" defTabSz="930758" rtl="0" eaLnBrk="1" latinLnBrk="0" hangingPunct="1">
        <a:defRPr sz="1899" kern="1200">
          <a:solidFill>
            <a:schemeClr val="tx1"/>
          </a:solidFill>
          <a:latin typeface="+mn-lt"/>
          <a:ea typeface="+mn-ea"/>
          <a:cs typeface="+mn-cs"/>
        </a:defRPr>
      </a:lvl5pPr>
      <a:lvl6pPr marL="2326899" algn="l" defTabSz="930758" rtl="0" eaLnBrk="1" latinLnBrk="0" hangingPunct="1">
        <a:defRPr sz="1899" kern="1200">
          <a:solidFill>
            <a:schemeClr val="tx1"/>
          </a:solidFill>
          <a:latin typeface="+mn-lt"/>
          <a:ea typeface="+mn-ea"/>
          <a:cs typeface="+mn-cs"/>
        </a:defRPr>
      </a:lvl6pPr>
      <a:lvl7pPr marL="2792276" algn="l" defTabSz="930758" rtl="0" eaLnBrk="1" latinLnBrk="0" hangingPunct="1">
        <a:defRPr sz="1899" kern="1200">
          <a:solidFill>
            <a:schemeClr val="tx1"/>
          </a:solidFill>
          <a:latin typeface="+mn-lt"/>
          <a:ea typeface="+mn-ea"/>
          <a:cs typeface="+mn-cs"/>
        </a:defRPr>
      </a:lvl7pPr>
      <a:lvl8pPr marL="3257655" algn="l" defTabSz="930758" rtl="0" eaLnBrk="1" latinLnBrk="0" hangingPunct="1">
        <a:defRPr sz="1899" kern="1200">
          <a:solidFill>
            <a:schemeClr val="tx1"/>
          </a:solidFill>
          <a:latin typeface="+mn-lt"/>
          <a:ea typeface="+mn-ea"/>
          <a:cs typeface="+mn-cs"/>
        </a:defRPr>
      </a:lvl8pPr>
      <a:lvl9pPr marL="3723036" algn="l" defTabSz="930758" rtl="0" eaLnBrk="1" latinLnBrk="0" hangingPunct="1">
        <a:defRPr sz="1899"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18" name="Group 17"/>
          <p:cNvGrpSpPr/>
          <p:nvPr userDrawn="1"/>
        </p:nvGrpSpPr>
        <p:grpSpPr>
          <a:xfrm>
            <a:off x="12618964" y="-8395"/>
            <a:ext cx="955641" cy="5775361"/>
            <a:chOff x="12618967" y="-8396"/>
            <a:chExt cx="955641" cy="5775361"/>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32293" fontAlgn="base">
                  <a:spcBef>
                    <a:spcPct val="0"/>
                  </a:spcBef>
                  <a:spcAft>
                    <a:spcPct val="0"/>
                  </a:spcAft>
                </a:pPr>
                <a:r>
                  <a:rPr lang="en-US" sz="500" b="1" dirty="0">
                    <a:gradFill>
                      <a:gsLst>
                        <a:gs pos="0">
                          <a:srgbClr val="FFFFFF"/>
                        </a:gs>
                        <a:gs pos="100000">
                          <a:srgbClr val="FFFFFF"/>
                        </a:gs>
                      </a:gsLst>
                      <a:lin ang="5400000" scaled="0"/>
                    </a:gradFill>
                    <a:ea typeface="Segoe UI" pitchFamily="34" charset="0"/>
                    <a:cs typeface="Segoe UI" pitchFamily="34" charset="0"/>
                  </a:rPr>
                  <a:t>Blue</a:t>
                </a:r>
              </a:p>
              <a:p>
                <a:pPr defTabSz="932293" fontAlgn="base">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R:0 G:120 B:215</a:t>
                </a: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32293" fontAlgn="base">
                  <a:spcBef>
                    <a:spcPct val="0"/>
                  </a:spcBef>
                  <a:spcAft>
                    <a:spcPct val="0"/>
                  </a:spcAft>
                </a:pPr>
                <a:r>
                  <a:rPr lang="en-US" sz="500" b="1" dirty="0">
                    <a:gradFill>
                      <a:gsLst>
                        <a:gs pos="7965">
                          <a:srgbClr val="000000"/>
                        </a:gs>
                        <a:gs pos="28319">
                          <a:srgbClr val="000000"/>
                        </a:gs>
                      </a:gsLst>
                      <a:lin ang="5400000" scaled="0"/>
                    </a:gradFill>
                    <a:ea typeface="Segoe UI" pitchFamily="34" charset="0"/>
                    <a:cs typeface="Segoe UI" pitchFamily="34" charset="0"/>
                  </a:rPr>
                  <a:t>Cyan</a:t>
                </a:r>
              </a:p>
              <a:p>
                <a:pPr defTabSz="932293" fontAlgn="base">
                  <a:spcBef>
                    <a:spcPct val="0"/>
                  </a:spcBef>
                  <a:spcAft>
                    <a:spcPct val="0"/>
                  </a:spcAft>
                </a:pPr>
                <a:r>
                  <a:rPr lang="en-US" sz="500" dirty="0">
                    <a:gradFill>
                      <a:gsLst>
                        <a:gs pos="7965">
                          <a:srgbClr val="000000"/>
                        </a:gs>
                        <a:gs pos="28319">
                          <a:srgbClr val="000000"/>
                        </a:gs>
                      </a:gsLst>
                      <a:lin ang="5400000" scaled="0"/>
                    </a:gradFill>
                    <a:ea typeface="Segoe UI" pitchFamily="34" charset="0"/>
                    <a:cs typeface="Segoe UI" pitchFamily="34" charset="0"/>
                  </a:rPr>
                  <a:t>R:0 G:188 B:242</a:t>
                </a:r>
              </a:p>
            </p:txBody>
          </p:sp>
          <p:sp>
            <p:nvSpPr>
              <p:cNvPr id="41" name="Rectangle 40"/>
              <p:cNvSpPr/>
              <p:nvPr userDrawn="1"/>
            </p:nvSpPr>
            <p:spPr bwMode="auto">
              <a:xfrm>
                <a:off x="158673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32293" fontAlgn="base">
                  <a:spcBef>
                    <a:spcPct val="0"/>
                  </a:spcBef>
                  <a:spcAft>
                    <a:spcPct val="0"/>
                  </a:spcAft>
                </a:pPr>
                <a:r>
                  <a:rPr lang="en-US" sz="500" b="1" dirty="0">
                    <a:gradFill>
                      <a:gsLst>
                        <a:gs pos="92035">
                          <a:srgbClr val="505050"/>
                        </a:gs>
                        <a:gs pos="27000">
                          <a:srgbClr val="505050"/>
                        </a:gs>
                      </a:gsLst>
                      <a:lin ang="5400000" scaled="0"/>
                    </a:gradFill>
                    <a:ea typeface="Segoe UI" pitchFamily="34" charset="0"/>
                    <a:cs typeface="Segoe UI" pitchFamily="34" charset="0"/>
                  </a:rPr>
                  <a:t>Light Gray</a:t>
                </a:r>
              </a:p>
              <a:p>
                <a:pPr defTabSz="932293" fontAlgn="base">
                  <a:spcBef>
                    <a:spcPct val="0"/>
                  </a:spcBef>
                  <a:spcAft>
                    <a:spcPct val="0"/>
                  </a:spcAft>
                </a:pPr>
                <a:r>
                  <a:rPr lang="en-US" sz="500" dirty="0">
                    <a:gradFill>
                      <a:gsLst>
                        <a:gs pos="92035">
                          <a:srgbClr val="505050"/>
                        </a:gs>
                        <a:gs pos="27000">
                          <a:srgbClr val="505050"/>
                        </a:gs>
                      </a:gsLst>
                      <a:lin ang="5400000" scaled="0"/>
                    </a:gradFill>
                    <a:ea typeface="Segoe UI" pitchFamily="34" charset="0"/>
                    <a:cs typeface="Segoe UI" pitchFamily="34" charset="0"/>
                  </a:rPr>
                  <a:t>R:210 G:210 B:210</a:t>
                </a:r>
              </a:p>
            </p:txBody>
          </p:sp>
          <p:sp>
            <p:nvSpPr>
              <p:cNvPr id="42" name="Rectangle 41"/>
              <p:cNvSpPr/>
              <p:nvPr userDrawn="1"/>
            </p:nvSpPr>
            <p:spPr bwMode="auto">
              <a:xfrm>
                <a:off x="2505456" y="4543426"/>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32293" fontAlgn="base">
                  <a:spcBef>
                    <a:spcPct val="0"/>
                  </a:spcBef>
                  <a:spcAft>
                    <a:spcPct val="0"/>
                  </a:spcAft>
                </a:pPr>
                <a:r>
                  <a:rPr lang="en-US" sz="500" b="1" dirty="0">
                    <a:gradFill>
                      <a:gsLst>
                        <a:gs pos="0">
                          <a:srgbClr val="FFFFFF"/>
                        </a:gs>
                        <a:gs pos="100000">
                          <a:srgbClr val="FFFFFF"/>
                        </a:gs>
                      </a:gsLst>
                      <a:lin ang="5400000" scaled="0"/>
                    </a:gradFill>
                    <a:ea typeface="Segoe UI" pitchFamily="34" charset="0"/>
                    <a:cs typeface="Segoe UI" pitchFamily="34" charset="0"/>
                  </a:rPr>
                  <a:t>Dark Blue</a:t>
                </a:r>
              </a:p>
              <a:p>
                <a:pPr defTabSz="932293" fontAlgn="base">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R:0 G:32 B:80</a:t>
                </a: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32293" fontAlgn="base">
                  <a:spcBef>
                    <a:spcPct val="0"/>
                  </a:spcBef>
                  <a:spcAft>
                    <a:spcPct val="0"/>
                  </a:spcAft>
                </a:pPr>
                <a:r>
                  <a:rPr lang="en-US" sz="500" b="1" dirty="0">
                    <a:gradFill>
                      <a:gsLst>
                        <a:gs pos="0">
                          <a:srgbClr val="FFFFFF"/>
                        </a:gs>
                        <a:gs pos="100000">
                          <a:srgbClr val="FFFFFF"/>
                        </a:gs>
                      </a:gsLst>
                      <a:lin ang="5400000" scaled="0"/>
                    </a:gradFill>
                    <a:ea typeface="Segoe UI" pitchFamily="34" charset="0"/>
                    <a:cs typeface="Segoe UI" pitchFamily="34" charset="0"/>
                  </a:rPr>
                  <a:t>Dark Gray</a:t>
                </a:r>
              </a:p>
              <a:p>
                <a:pPr defTabSz="932293" fontAlgn="base">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R:80 G:80 B:80</a:t>
                </a: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32293" fontAlgn="base">
                  <a:spcBef>
                    <a:spcPct val="0"/>
                  </a:spcBef>
                  <a:spcAft>
                    <a:spcPct val="0"/>
                  </a:spcAft>
                </a:pPr>
                <a:r>
                  <a:rPr lang="en-US" sz="500" b="1" dirty="0">
                    <a:gradFill>
                      <a:gsLst>
                        <a:gs pos="0">
                          <a:srgbClr val="FFFFFF"/>
                        </a:gs>
                        <a:gs pos="100000">
                          <a:srgbClr val="FFFFFF"/>
                        </a:gs>
                      </a:gsLst>
                      <a:lin ang="5400000" scaled="0"/>
                    </a:gradFill>
                    <a:ea typeface="Segoe UI" pitchFamily="34" charset="0"/>
                    <a:cs typeface="Segoe UI" pitchFamily="34" charset="0"/>
                  </a:rPr>
                  <a:t>Gray</a:t>
                </a:r>
              </a:p>
              <a:p>
                <a:pPr defTabSz="932293" fontAlgn="base">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R:115 G:115 B:115</a:t>
                </a: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32293" fontAlgn="base">
                  <a:spcBef>
                    <a:spcPct val="0"/>
                  </a:spcBef>
                  <a:spcAft>
                    <a:spcPct val="0"/>
                  </a:spcAft>
                </a:pPr>
                <a:r>
                  <a:rPr lang="en-US" sz="500" b="1" dirty="0">
                    <a:gradFill>
                      <a:gsLst>
                        <a:gs pos="0">
                          <a:srgbClr val="FFFFFF"/>
                        </a:gs>
                        <a:gs pos="100000">
                          <a:srgbClr val="FFFFFF"/>
                        </a:gs>
                      </a:gsLst>
                      <a:lin ang="5400000" scaled="0"/>
                    </a:gradFill>
                    <a:ea typeface="Segoe UI" pitchFamily="34" charset="0"/>
                    <a:cs typeface="Segoe UI" pitchFamily="34" charset="0"/>
                  </a:rPr>
                  <a:t>Purple</a:t>
                </a:r>
              </a:p>
              <a:p>
                <a:pPr defTabSz="932293" fontAlgn="base">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R:92 G:45 B:145</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32293" fontAlgn="base">
                  <a:spcBef>
                    <a:spcPct val="0"/>
                  </a:spcBef>
                  <a:spcAft>
                    <a:spcPct val="0"/>
                  </a:spcAft>
                </a:pPr>
                <a:r>
                  <a:rPr lang="en-US" sz="500" b="1" dirty="0">
                    <a:gradFill>
                      <a:gsLst>
                        <a:gs pos="0">
                          <a:srgbClr val="FFFFFF"/>
                        </a:gs>
                        <a:gs pos="100000">
                          <a:srgbClr val="FFFFFF"/>
                        </a:gs>
                      </a:gsLst>
                      <a:lin ang="5400000" scaled="0"/>
                    </a:gradFill>
                    <a:ea typeface="Segoe UI" pitchFamily="34" charset="0"/>
                    <a:cs typeface="Segoe UI" pitchFamily="34" charset="0"/>
                  </a:rPr>
                  <a:t>Orange</a:t>
                </a:r>
              </a:p>
              <a:p>
                <a:pPr defTabSz="932293" fontAlgn="base">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R:216 G:59 B:1</a:t>
                </a:r>
              </a:p>
            </p:txBody>
          </p:sp>
          <p:sp>
            <p:nvSpPr>
              <p:cNvPr id="35" name="Rectangle 34"/>
              <p:cNvSpPr/>
              <p:nvPr userDrawn="1"/>
            </p:nvSpPr>
            <p:spPr bwMode="auto">
              <a:xfrm>
                <a:off x="4476564" y="4543426"/>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32293" fontAlgn="base">
                  <a:spcBef>
                    <a:spcPct val="0"/>
                  </a:spcBef>
                  <a:spcAft>
                    <a:spcPct val="0"/>
                  </a:spcAft>
                </a:pPr>
                <a:r>
                  <a:rPr lang="en-US" sz="500" b="1" dirty="0">
                    <a:gradFill>
                      <a:gsLst>
                        <a:gs pos="0">
                          <a:srgbClr val="FFFFFF"/>
                        </a:gs>
                        <a:gs pos="100000">
                          <a:srgbClr val="FFFFFF"/>
                        </a:gs>
                      </a:gsLst>
                      <a:lin ang="5400000" scaled="0"/>
                    </a:gradFill>
                    <a:ea typeface="Segoe UI" pitchFamily="34" charset="0"/>
                    <a:cs typeface="Segoe UI" pitchFamily="34" charset="0"/>
                  </a:rPr>
                  <a:t>Green</a:t>
                </a:r>
              </a:p>
              <a:p>
                <a:pPr defTabSz="932293" fontAlgn="base">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R:16 G:124 B:16</a:t>
                </a:r>
              </a:p>
            </p:txBody>
          </p:sp>
        </p:grpSp>
        <p:sp>
          <p:nvSpPr>
            <p:cNvPr id="28" name="TextBox 27"/>
            <p:cNvSpPr txBox="1"/>
            <p:nvPr userDrawn="1"/>
          </p:nvSpPr>
          <p:spPr>
            <a:xfrm rot="5400000">
              <a:off x="12979639" y="256928"/>
              <a:ext cx="860293" cy="329645"/>
            </a:xfrm>
            <a:prstGeom prst="rect">
              <a:avLst/>
            </a:prstGeom>
            <a:noFill/>
          </p:spPr>
          <p:txBody>
            <a:bodyPr wrap="none" lIns="0" tIns="91440" rIns="182880" bIns="91440" rtlCol="0">
              <a:spAutoFit/>
            </a:bodyPr>
            <a:lstStyle/>
            <a:p>
              <a:pPr defTabSz="932563">
                <a:lnSpc>
                  <a:spcPct val="90000"/>
                </a:lnSpc>
                <a:spcAft>
                  <a:spcPts val="600"/>
                </a:spcAft>
              </a:pPr>
              <a:r>
                <a:rPr lang="en-US" sz="1000" dirty="0">
                  <a:gradFill>
                    <a:gsLst>
                      <a:gs pos="2917">
                        <a:srgbClr val="505050"/>
                      </a:gs>
                      <a:gs pos="30000">
                        <a:srgbClr val="505050"/>
                      </a:gs>
                    </a:gsLst>
                    <a:lin ang="5400000" scaled="0"/>
                  </a:gradFill>
                </a:rPr>
                <a:t>Main colors</a:t>
              </a:r>
            </a:p>
          </p:txBody>
        </p:sp>
        <p:sp>
          <p:nvSpPr>
            <p:cNvPr id="32" name="TextBox 31"/>
            <p:cNvSpPr txBox="1"/>
            <p:nvPr userDrawn="1"/>
          </p:nvSpPr>
          <p:spPr>
            <a:xfrm rot="5400000">
              <a:off x="11715628" y="4227340"/>
              <a:ext cx="2709380" cy="329645"/>
            </a:xfrm>
            <a:prstGeom prst="rect">
              <a:avLst/>
            </a:prstGeom>
            <a:noFill/>
          </p:spPr>
          <p:txBody>
            <a:bodyPr wrap="none" lIns="0" tIns="91440" rIns="182880" bIns="91440" rtlCol="0">
              <a:spAutoFit/>
            </a:bodyPr>
            <a:lstStyle/>
            <a:p>
              <a:pPr defTabSz="932563">
                <a:lnSpc>
                  <a:spcPct val="90000"/>
                </a:lnSpc>
                <a:spcAft>
                  <a:spcPts val="600"/>
                </a:spcAft>
              </a:pPr>
              <a:r>
                <a:rPr lang="en-US" sz="1000" dirty="0">
                  <a:gradFill>
                    <a:gsLst>
                      <a:gs pos="2917">
                        <a:srgbClr val="505050"/>
                      </a:gs>
                      <a:gs pos="30000">
                        <a:srgbClr val="505050"/>
                      </a:gs>
                    </a:gsLst>
                    <a:lin ang="5400000" scaled="0"/>
                  </a:gradFill>
                </a:rPr>
                <a:t>Secondary colors (use only when necessary)</a:t>
              </a:r>
            </a:p>
          </p:txBody>
        </p:sp>
      </p:grpSp>
    </p:spTree>
    <p:extLst>
      <p:ext uri="{BB962C8B-B14F-4D97-AF65-F5344CB8AC3E}">
        <p14:creationId xmlns:p14="http://schemas.microsoft.com/office/powerpoint/2010/main" val="2086234479"/>
      </p:ext>
    </p:extLst>
  </p:cSld>
  <p:clrMap bg1="lt1" tx1="dk1" bg2="lt2" tx2="dk2" accent1="accent1" accent2="accent2" accent3="accent3" accent4="accent4" accent5="accent5" accent6="accent6" hlink="hlink" folHlink="folHlink"/>
  <p:sldLayoutIdLst>
    <p:sldLayoutId id="2147487916" r:id="rId1"/>
    <p:sldLayoutId id="2147487917" r:id="rId2"/>
    <p:sldLayoutId id="2147487918" r:id="rId3"/>
    <p:sldLayoutId id="2147487919" r:id="rId4"/>
    <p:sldLayoutId id="2147487920" r:id="rId5"/>
    <p:sldLayoutId id="2147487921" r:id="rId6"/>
    <p:sldLayoutId id="2147487922" r:id="rId7"/>
    <p:sldLayoutId id="2147487923" r:id="rId8"/>
    <p:sldLayoutId id="2147487924" r:id="rId9"/>
    <p:sldLayoutId id="2147487925" r:id="rId10"/>
    <p:sldLayoutId id="2147487926" r:id="rId11"/>
    <p:sldLayoutId id="2147487927" r:id="rId12"/>
    <p:sldLayoutId id="2147487928" r:id="rId13"/>
    <p:sldLayoutId id="2147487929" r:id="rId14"/>
    <p:sldLayoutId id="2147487930" r:id="rId15"/>
    <p:sldLayoutId id="2147487931" r:id="rId16"/>
    <p:sldLayoutId id="2147487932" r:id="rId17"/>
    <p:sldLayoutId id="2147487933" r:id="rId18"/>
    <p:sldLayoutId id="2147487934" r:id="rId19"/>
    <p:sldLayoutId id="2147487935" r:id="rId20"/>
    <p:sldLayoutId id="2147487936" r:id="rId21"/>
    <p:sldLayoutId id="2147487937" r:id="rId22"/>
    <p:sldLayoutId id="2147487938" r:id="rId23"/>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zh-CN" altLang="en-US"/>
              <a:t>单击此处编辑母版标题样式</a:t>
            </a:r>
            <a:endParaRPr lang="en-US" dirty="0"/>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pic>
        <p:nvPicPr>
          <p:cNvPr id="7" name="Picture 6"/>
          <p:cNvPicPr>
            <a:picLocks noChangeAspect="1"/>
          </p:cNvPicPr>
          <p:nvPr userDrawn="1"/>
        </p:nvPicPr>
        <p:blipFill>
          <a:blip r:embed="rId26" cstate="email">
            <a:extLst>
              <a:ext uri="{28A0092B-C50C-407E-A947-70E740481C1C}">
                <a14:useLocalDpi xmlns:a14="http://schemas.microsoft.com/office/drawing/2010/main"/>
              </a:ext>
            </a:extLst>
          </a:blip>
          <a:stretch>
            <a:fillRect/>
          </a:stretch>
        </p:blipFill>
        <p:spPr>
          <a:xfrm rot="5400000">
            <a:off x="9393899" y="3050514"/>
            <a:ext cx="6995160" cy="894134"/>
          </a:xfrm>
          <a:prstGeom prst="rect">
            <a:avLst/>
          </a:prstGeom>
        </p:spPr>
      </p:pic>
    </p:spTree>
    <p:extLst>
      <p:ext uri="{BB962C8B-B14F-4D97-AF65-F5344CB8AC3E}">
        <p14:creationId xmlns:p14="http://schemas.microsoft.com/office/powerpoint/2010/main" val="1653004058"/>
      </p:ext>
    </p:extLst>
  </p:cSld>
  <p:clrMap bg1="lt1" tx1="dk1" bg2="lt2" tx2="dk2" accent1="accent1" accent2="accent2" accent3="accent3" accent4="accent4" accent5="accent5" accent6="accent6" hlink="hlink" folHlink="folHlink"/>
  <p:sldLayoutIdLst>
    <p:sldLayoutId id="2147488470" r:id="rId1"/>
    <p:sldLayoutId id="2147488471" r:id="rId2"/>
    <p:sldLayoutId id="2147488472" r:id="rId3"/>
    <p:sldLayoutId id="2147488473" r:id="rId4"/>
    <p:sldLayoutId id="2147488474" r:id="rId5"/>
    <p:sldLayoutId id="2147488475" r:id="rId6"/>
    <p:sldLayoutId id="2147488476" r:id="rId7"/>
    <p:sldLayoutId id="2147488477" r:id="rId8"/>
    <p:sldLayoutId id="2147488478" r:id="rId9"/>
    <p:sldLayoutId id="2147488479" r:id="rId10"/>
    <p:sldLayoutId id="2147488480" r:id="rId11"/>
    <p:sldLayoutId id="2147488481" r:id="rId12"/>
    <p:sldLayoutId id="2147488482" r:id="rId13"/>
    <p:sldLayoutId id="2147488483" r:id="rId14"/>
    <p:sldLayoutId id="2147488484" r:id="rId15"/>
    <p:sldLayoutId id="2147488485" r:id="rId16"/>
    <p:sldLayoutId id="2147488486" r:id="rId17"/>
    <p:sldLayoutId id="2147488487" r:id="rId18"/>
    <p:sldLayoutId id="2147488488" r:id="rId19"/>
    <p:sldLayoutId id="2147488489" r:id="rId20"/>
    <p:sldLayoutId id="2147488490" r:id="rId21"/>
    <p:sldLayoutId id="2147488491" r:id="rId22"/>
    <p:sldLayoutId id="2147488492" r:id="rId23"/>
    <p:sldLayoutId id="2147488493" r:id="rId24"/>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9.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6"/>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2"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18" name="Group 17"/>
          <p:cNvGrpSpPr/>
          <p:nvPr userDrawn="1"/>
        </p:nvGrpSpPr>
        <p:grpSpPr>
          <a:xfrm>
            <a:off x="12618965" y="-8394"/>
            <a:ext cx="955641" cy="5775361"/>
            <a:chOff x="12618967" y="-8396"/>
            <a:chExt cx="955641" cy="5775361"/>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114"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Blue</a:t>
                </a:r>
              </a:p>
              <a:p>
                <a:pPr marL="0" marR="0" lvl="0" indent="0" algn="l" defTabSz="932114" rtl="0" eaLnBrk="1" fontAlgn="base" latinLnBrk="0" hangingPunct="1">
                  <a:lnSpc>
                    <a:spcPct val="100000"/>
                  </a:lnSpc>
                  <a:spcBef>
                    <a:spcPct val="0"/>
                  </a:spcBef>
                  <a:spcAft>
                    <a:spcPct val="0"/>
                  </a:spcAft>
                  <a:buClrTx/>
                  <a:buSzTx/>
                  <a:buFontTx/>
                  <a:buNone/>
                  <a:tabLst/>
                  <a:defRPr/>
                </a:pPr>
                <a:r>
                  <a:rPr kumimoji="0" lang="en-US" sz="50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R:0 G:120 B:215</a:t>
                </a: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114"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7965">
                          <a:srgbClr val="000000"/>
                        </a:gs>
                        <a:gs pos="28319">
                          <a:srgbClr val="000000"/>
                        </a:gs>
                      </a:gsLst>
                      <a:lin ang="5400000" scaled="0"/>
                    </a:gradFill>
                    <a:effectLst/>
                    <a:uLnTx/>
                    <a:uFillTx/>
                    <a:latin typeface="Segoe UI"/>
                    <a:ea typeface="Segoe UI" pitchFamily="34" charset="0"/>
                    <a:cs typeface="Segoe UI" pitchFamily="34" charset="0"/>
                  </a:rPr>
                  <a:t>Cyan</a:t>
                </a:r>
              </a:p>
              <a:p>
                <a:pPr marL="0" marR="0" lvl="0" indent="0" algn="l" defTabSz="932114" rtl="0" eaLnBrk="1" fontAlgn="base" latinLnBrk="0" hangingPunct="1">
                  <a:lnSpc>
                    <a:spcPct val="100000"/>
                  </a:lnSpc>
                  <a:spcBef>
                    <a:spcPct val="0"/>
                  </a:spcBef>
                  <a:spcAft>
                    <a:spcPct val="0"/>
                  </a:spcAft>
                  <a:buClrTx/>
                  <a:buSzTx/>
                  <a:buFontTx/>
                  <a:buNone/>
                  <a:tabLst/>
                  <a:defRPr/>
                </a:pPr>
                <a:r>
                  <a:rPr kumimoji="0" lang="en-US" sz="500" b="0" i="0" u="none" strike="noStrike" kern="1200" cap="none" spc="0" normalizeH="0" baseline="0" noProof="0" dirty="0">
                    <a:ln>
                      <a:noFill/>
                    </a:ln>
                    <a:gradFill>
                      <a:gsLst>
                        <a:gs pos="7965">
                          <a:srgbClr val="000000"/>
                        </a:gs>
                        <a:gs pos="28319">
                          <a:srgbClr val="000000"/>
                        </a:gs>
                      </a:gsLst>
                      <a:lin ang="5400000" scaled="0"/>
                    </a:gradFill>
                    <a:effectLst/>
                    <a:uLnTx/>
                    <a:uFillTx/>
                    <a:latin typeface="Segoe UI"/>
                    <a:ea typeface="Segoe UI" pitchFamily="34" charset="0"/>
                    <a:cs typeface="Segoe UI" pitchFamily="34" charset="0"/>
                  </a:rPr>
                  <a:t>R:0 G:188 B:242</a:t>
                </a:r>
              </a:p>
            </p:txBody>
          </p:sp>
          <p:sp>
            <p:nvSpPr>
              <p:cNvPr id="41" name="Rectangle 40"/>
              <p:cNvSpPr/>
              <p:nvPr userDrawn="1"/>
            </p:nvSpPr>
            <p:spPr bwMode="auto">
              <a:xfrm>
                <a:off x="158673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114"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Light Gray</a:t>
                </a:r>
              </a:p>
              <a:p>
                <a:pPr marL="0" marR="0" lvl="0" indent="0" algn="l" defTabSz="932114" rtl="0" eaLnBrk="1" fontAlgn="base" latinLnBrk="0" hangingPunct="1">
                  <a:lnSpc>
                    <a:spcPct val="100000"/>
                  </a:lnSpc>
                  <a:spcBef>
                    <a:spcPct val="0"/>
                  </a:spcBef>
                  <a:spcAft>
                    <a:spcPct val="0"/>
                  </a:spcAft>
                  <a:buClrTx/>
                  <a:buSzTx/>
                  <a:buFontTx/>
                  <a:buNone/>
                  <a:tabLst/>
                  <a:defRPr/>
                </a:pPr>
                <a:r>
                  <a:rPr kumimoji="0" lang="en-US" sz="500" b="0" i="0" u="none" strike="noStrike" kern="120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R:210 G:210 B:210</a:t>
                </a:r>
              </a:p>
            </p:txBody>
          </p:sp>
          <p:sp>
            <p:nvSpPr>
              <p:cNvPr id="42" name="Rectangle 41"/>
              <p:cNvSpPr/>
              <p:nvPr userDrawn="1"/>
            </p:nvSpPr>
            <p:spPr bwMode="auto">
              <a:xfrm>
                <a:off x="2505456" y="4543426"/>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114"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Blue</a:t>
                </a:r>
              </a:p>
              <a:p>
                <a:pPr marL="0" marR="0" lvl="0" indent="0" algn="l" defTabSz="932114" rtl="0" eaLnBrk="1" fontAlgn="base" latinLnBrk="0" hangingPunct="1">
                  <a:lnSpc>
                    <a:spcPct val="100000"/>
                  </a:lnSpc>
                  <a:spcBef>
                    <a:spcPct val="0"/>
                  </a:spcBef>
                  <a:spcAft>
                    <a:spcPct val="0"/>
                  </a:spcAft>
                  <a:buClrTx/>
                  <a:buSzTx/>
                  <a:buFontTx/>
                  <a:buNone/>
                  <a:tabLst/>
                  <a:defRPr/>
                </a:pPr>
                <a:r>
                  <a:rPr kumimoji="0" lang="en-US" sz="5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R:0 G:32 B:80</a:t>
                </a: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114"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Gray</a:t>
                </a:r>
              </a:p>
              <a:p>
                <a:pPr marL="0" marR="0" lvl="0" indent="0" algn="l" defTabSz="932114" rtl="0" eaLnBrk="1" fontAlgn="base" latinLnBrk="0" hangingPunct="1">
                  <a:lnSpc>
                    <a:spcPct val="100000"/>
                  </a:lnSpc>
                  <a:spcBef>
                    <a:spcPct val="0"/>
                  </a:spcBef>
                  <a:spcAft>
                    <a:spcPct val="0"/>
                  </a:spcAft>
                  <a:buClrTx/>
                  <a:buSzTx/>
                  <a:buFontTx/>
                  <a:buNone/>
                  <a:tabLst/>
                  <a:defRPr/>
                </a:pPr>
                <a:r>
                  <a:rPr kumimoji="0" lang="en-US" sz="50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R:80 G:80 B:80</a:t>
                </a: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114"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Gray</a:t>
                </a:r>
              </a:p>
              <a:p>
                <a:pPr marL="0" marR="0" lvl="0" indent="0" algn="l" defTabSz="932114" rtl="0" eaLnBrk="1" fontAlgn="base" latinLnBrk="0" hangingPunct="1">
                  <a:lnSpc>
                    <a:spcPct val="100000"/>
                  </a:lnSpc>
                  <a:spcBef>
                    <a:spcPct val="0"/>
                  </a:spcBef>
                  <a:spcAft>
                    <a:spcPct val="0"/>
                  </a:spcAft>
                  <a:buClrTx/>
                  <a:buSzTx/>
                  <a:buFontTx/>
                  <a:buNone/>
                  <a:tabLst/>
                  <a:defRPr/>
                </a:pPr>
                <a:r>
                  <a:rPr kumimoji="0" lang="en-US" sz="50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R:115 G:115 B:115</a:t>
                </a: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114"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Purple</a:t>
                </a:r>
              </a:p>
              <a:p>
                <a:pPr marL="0" marR="0" lvl="0" indent="0" algn="l" defTabSz="932114" rtl="0" eaLnBrk="1" fontAlgn="base" latinLnBrk="0" hangingPunct="1">
                  <a:lnSpc>
                    <a:spcPct val="100000"/>
                  </a:lnSpc>
                  <a:spcBef>
                    <a:spcPct val="0"/>
                  </a:spcBef>
                  <a:spcAft>
                    <a:spcPct val="0"/>
                  </a:spcAft>
                  <a:buClrTx/>
                  <a:buSzTx/>
                  <a:buFontTx/>
                  <a:buNone/>
                  <a:tabLst/>
                  <a:defRPr/>
                </a:pPr>
                <a:r>
                  <a:rPr kumimoji="0" lang="en-US" sz="50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R:92 G:45 B:145</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114"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Orange</a:t>
                </a:r>
              </a:p>
              <a:p>
                <a:pPr marL="0" marR="0" lvl="0" indent="0" algn="l" defTabSz="932114" rtl="0" eaLnBrk="1" fontAlgn="base" latinLnBrk="0" hangingPunct="1">
                  <a:lnSpc>
                    <a:spcPct val="100000"/>
                  </a:lnSpc>
                  <a:spcBef>
                    <a:spcPct val="0"/>
                  </a:spcBef>
                  <a:spcAft>
                    <a:spcPct val="0"/>
                  </a:spcAft>
                  <a:buClrTx/>
                  <a:buSzTx/>
                  <a:buFontTx/>
                  <a:buNone/>
                  <a:tabLst/>
                  <a:defRPr/>
                </a:pPr>
                <a:r>
                  <a:rPr kumimoji="0" lang="en-US" sz="50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R:216 G:59 B:1</a:t>
                </a:r>
              </a:p>
            </p:txBody>
          </p:sp>
          <p:sp>
            <p:nvSpPr>
              <p:cNvPr id="35" name="Rectangle 34"/>
              <p:cNvSpPr/>
              <p:nvPr userDrawn="1"/>
            </p:nvSpPr>
            <p:spPr bwMode="auto">
              <a:xfrm>
                <a:off x="4476564" y="4543426"/>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114"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Green</a:t>
                </a:r>
              </a:p>
              <a:p>
                <a:pPr marL="0" marR="0" lvl="0" indent="0" algn="l" defTabSz="932114" rtl="0" eaLnBrk="1" fontAlgn="base" latinLnBrk="0" hangingPunct="1">
                  <a:lnSpc>
                    <a:spcPct val="100000"/>
                  </a:lnSpc>
                  <a:spcBef>
                    <a:spcPct val="0"/>
                  </a:spcBef>
                  <a:spcAft>
                    <a:spcPct val="0"/>
                  </a:spcAft>
                  <a:buClrTx/>
                  <a:buSzTx/>
                  <a:buFontTx/>
                  <a:buNone/>
                  <a:tabLst/>
                  <a:defRPr/>
                </a:pPr>
                <a:r>
                  <a:rPr kumimoji="0" lang="en-US" sz="50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R:16 G:124 B:16</a:t>
                </a:r>
              </a:p>
            </p:txBody>
          </p:sp>
        </p:grpSp>
        <p:sp>
          <p:nvSpPr>
            <p:cNvPr id="28" name="TextBox 27"/>
            <p:cNvSpPr txBox="1"/>
            <p:nvPr userDrawn="1"/>
          </p:nvSpPr>
          <p:spPr>
            <a:xfrm rot="5400000">
              <a:off x="12979639" y="256928"/>
              <a:ext cx="860293" cy="329645"/>
            </a:xfrm>
            <a:prstGeom prst="rect">
              <a:avLst/>
            </a:prstGeom>
            <a:noFill/>
          </p:spPr>
          <p:txBody>
            <a:bodyPr wrap="none" lIns="0" tIns="91440" rIns="182880" bIns="91440" rtlCol="0">
              <a:spAutoFit/>
            </a:bodyPr>
            <a:lstStyle/>
            <a:p>
              <a:pPr marL="0" marR="0" lvl="0" indent="0" algn="l" defTabSz="932384"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Main colors</a:t>
              </a:r>
            </a:p>
          </p:txBody>
        </p:sp>
        <p:sp>
          <p:nvSpPr>
            <p:cNvPr id="32" name="TextBox 31"/>
            <p:cNvSpPr txBox="1"/>
            <p:nvPr userDrawn="1"/>
          </p:nvSpPr>
          <p:spPr>
            <a:xfrm rot="5400000">
              <a:off x="11715629" y="4227340"/>
              <a:ext cx="2709380" cy="329645"/>
            </a:xfrm>
            <a:prstGeom prst="rect">
              <a:avLst/>
            </a:prstGeom>
            <a:noFill/>
          </p:spPr>
          <p:txBody>
            <a:bodyPr wrap="none" lIns="0" tIns="91440" rIns="182880" bIns="91440" rtlCol="0">
              <a:spAutoFit/>
            </a:bodyPr>
            <a:lstStyle/>
            <a:p>
              <a:pPr marL="0" marR="0" lvl="0" indent="0" algn="l" defTabSz="932384"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Secondary colors (use only when necessary)</a:t>
              </a:r>
            </a:p>
          </p:txBody>
        </p:sp>
      </p:grpSp>
    </p:spTree>
    <p:extLst>
      <p:ext uri="{BB962C8B-B14F-4D97-AF65-F5344CB8AC3E}">
        <p14:creationId xmlns:p14="http://schemas.microsoft.com/office/powerpoint/2010/main" val="3540573619"/>
      </p:ext>
    </p:extLst>
  </p:cSld>
  <p:clrMap bg1="lt1" tx1="dk1" bg2="lt2" tx2="dk2" accent1="accent1" accent2="accent2" accent3="accent3" accent4="accent4" accent5="accent5" accent6="accent6" hlink="hlink" folHlink="folHlink"/>
  <p:sldLayoutIdLst>
    <p:sldLayoutId id="2147488495" r:id="rId1"/>
    <p:sldLayoutId id="2147488496" r:id="rId2"/>
    <p:sldLayoutId id="2147488497" r:id="rId3"/>
    <p:sldLayoutId id="2147488498" r:id="rId4"/>
    <p:sldLayoutId id="2147488499" r:id="rId5"/>
    <p:sldLayoutId id="2147488500" r:id="rId6"/>
    <p:sldLayoutId id="2147488501" r:id="rId7"/>
    <p:sldLayoutId id="2147488502" r:id="rId8"/>
    <p:sldLayoutId id="2147488503" r:id="rId9"/>
    <p:sldLayoutId id="2147488504" r:id="rId10"/>
    <p:sldLayoutId id="2147488505" r:id="rId11"/>
    <p:sldLayoutId id="2147488506" r:id="rId12"/>
  </p:sldLayoutIdLst>
  <p:transition>
    <p:fade/>
  </p:transition>
  <p:txStyles>
    <p:titleStyle>
      <a:lvl1pPr algn="l" defTabSz="932384" rtl="0" eaLnBrk="1" latinLnBrk="0" hangingPunct="1">
        <a:lnSpc>
          <a:spcPct val="90000"/>
        </a:lnSpc>
        <a:spcBef>
          <a:spcPct val="0"/>
        </a:spcBef>
        <a:buNone/>
        <a:defRPr lang="en-US" sz="4798"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768" marR="0" indent="-342768" algn="l" defTabSz="932384" rtl="0" eaLnBrk="1" fontAlgn="auto" latinLnBrk="0" hangingPunct="1">
        <a:lnSpc>
          <a:spcPct val="90000"/>
        </a:lnSpc>
        <a:spcBef>
          <a:spcPct val="20000"/>
        </a:spcBef>
        <a:spcAft>
          <a:spcPts val="0"/>
        </a:spcAft>
        <a:buClrTx/>
        <a:buSzPct val="90000"/>
        <a:buFont typeface="Arial" pitchFamily="34" charset="0"/>
        <a:buChar char="•"/>
        <a:tabLst/>
        <a:defRPr sz="3998" kern="1200" spc="0" baseline="0">
          <a:gradFill>
            <a:gsLst>
              <a:gs pos="1250">
                <a:schemeClr val="tx1"/>
              </a:gs>
              <a:gs pos="100000">
                <a:schemeClr val="tx1"/>
              </a:gs>
            </a:gsLst>
            <a:lin ang="5400000" scaled="0"/>
          </a:gradFill>
          <a:latin typeface="+mj-lt"/>
          <a:ea typeface="+mn-ea"/>
          <a:cs typeface="+mn-cs"/>
        </a:defRPr>
      </a:lvl1pPr>
      <a:lvl2pPr marL="583975" marR="0" indent="-241206" algn="l" defTabSz="93238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792"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305"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6817"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055"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248"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441"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633"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384" rtl="0" eaLnBrk="1" latinLnBrk="0" hangingPunct="1">
        <a:defRPr sz="1800" kern="1200">
          <a:solidFill>
            <a:schemeClr val="tx1"/>
          </a:solidFill>
          <a:latin typeface="+mn-lt"/>
          <a:ea typeface="+mn-ea"/>
          <a:cs typeface="+mn-cs"/>
        </a:defRPr>
      </a:lvl1pPr>
      <a:lvl2pPr marL="466191" algn="l" defTabSz="932384" rtl="0" eaLnBrk="1" latinLnBrk="0" hangingPunct="1">
        <a:defRPr sz="1800" kern="1200">
          <a:solidFill>
            <a:schemeClr val="tx1"/>
          </a:solidFill>
          <a:latin typeface="+mn-lt"/>
          <a:ea typeface="+mn-ea"/>
          <a:cs typeface="+mn-cs"/>
        </a:defRPr>
      </a:lvl2pPr>
      <a:lvl3pPr marL="932384" algn="l" defTabSz="932384" rtl="0" eaLnBrk="1" latinLnBrk="0" hangingPunct="1">
        <a:defRPr sz="1800" kern="1200">
          <a:solidFill>
            <a:schemeClr val="tx1"/>
          </a:solidFill>
          <a:latin typeface="+mn-lt"/>
          <a:ea typeface="+mn-ea"/>
          <a:cs typeface="+mn-cs"/>
        </a:defRPr>
      </a:lvl3pPr>
      <a:lvl4pPr marL="1398576" algn="l" defTabSz="932384" rtl="0" eaLnBrk="1" latinLnBrk="0" hangingPunct="1">
        <a:defRPr sz="1800" kern="1200">
          <a:solidFill>
            <a:schemeClr val="tx1"/>
          </a:solidFill>
          <a:latin typeface="+mn-lt"/>
          <a:ea typeface="+mn-ea"/>
          <a:cs typeface="+mn-cs"/>
        </a:defRPr>
      </a:lvl4pPr>
      <a:lvl5pPr marL="1864768" algn="l" defTabSz="932384" rtl="0" eaLnBrk="1" latinLnBrk="0" hangingPunct="1">
        <a:defRPr sz="1800" kern="1200">
          <a:solidFill>
            <a:schemeClr val="tx1"/>
          </a:solidFill>
          <a:latin typeface="+mn-lt"/>
          <a:ea typeface="+mn-ea"/>
          <a:cs typeface="+mn-cs"/>
        </a:defRPr>
      </a:lvl5pPr>
      <a:lvl6pPr marL="2330960" algn="l" defTabSz="932384" rtl="0" eaLnBrk="1" latinLnBrk="0" hangingPunct="1">
        <a:defRPr sz="1800" kern="1200">
          <a:solidFill>
            <a:schemeClr val="tx1"/>
          </a:solidFill>
          <a:latin typeface="+mn-lt"/>
          <a:ea typeface="+mn-ea"/>
          <a:cs typeface="+mn-cs"/>
        </a:defRPr>
      </a:lvl6pPr>
      <a:lvl7pPr marL="2797152" algn="l" defTabSz="932384" rtl="0" eaLnBrk="1" latinLnBrk="0" hangingPunct="1">
        <a:defRPr sz="1800" kern="1200">
          <a:solidFill>
            <a:schemeClr val="tx1"/>
          </a:solidFill>
          <a:latin typeface="+mn-lt"/>
          <a:ea typeface="+mn-ea"/>
          <a:cs typeface="+mn-cs"/>
        </a:defRPr>
      </a:lvl7pPr>
      <a:lvl8pPr marL="3263343" algn="l" defTabSz="932384" rtl="0" eaLnBrk="1" latinLnBrk="0" hangingPunct="1">
        <a:defRPr sz="1800" kern="1200">
          <a:solidFill>
            <a:schemeClr val="tx1"/>
          </a:solidFill>
          <a:latin typeface="+mn-lt"/>
          <a:ea typeface="+mn-ea"/>
          <a:cs typeface="+mn-cs"/>
        </a:defRPr>
      </a:lvl8pPr>
      <a:lvl9pPr marL="3729537" algn="l" defTabSz="932384"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6"/>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7" cy="2159483"/>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20" cstate="email">
            <a:extLst>
              <a:ext uri="{28A0092B-C50C-407E-A947-70E740481C1C}">
                <a14:useLocalDpi xmlns:a14="http://schemas.microsoft.com/office/drawing/2010/main"/>
              </a:ext>
            </a:extLst>
          </a:blip>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831834314"/>
      </p:ext>
    </p:extLst>
  </p:cSld>
  <p:clrMap bg1="dk1" tx1="lt1" bg2="dk2" tx2="lt2" accent1="accent1" accent2="accent2" accent3="accent3" accent4="accent4" accent5="accent5" accent6="accent6" hlink="hlink" folHlink="folHlink"/>
  <p:sldLayoutIdLst>
    <p:sldLayoutId id="2147487350" r:id="rId1"/>
    <p:sldLayoutId id="2147487351" r:id="rId2"/>
    <p:sldLayoutId id="2147487352" r:id="rId3"/>
    <p:sldLayoutId id="2147487353" r:id="rId4"/>
    <p:sldLayoutId id="2147487354" r:id="rId5"/>
    <p:sldLayoutId id="2147487355" r:id="rId6"/>
    <p:sldLayoutId id="2147487356" r:id="rId7"/>
    <p:sldLayoutId id="2147487357" r:id="rId8"/>
    <p:sldLayoutId id="2147487358" r:id="rId9"/>
    <p:sldLayoutId id="2147487359" r:id="rId10"/>
    <p:sldLayoutId id="2147487360" r:id="rId11"/>
    <p:sldLayoutId id="2147487361" r:id="rId12"/>
    <p:sldLayoutId id="2147487363" r:id="rId13"/>
    <p:sldLayoutId id="2147487364" r:id="rId14"/>
    <p:sldLayoutId id="2147487365" r:id="rId15"/>
    <p:sldLayoutId id="2147487366" r:id="rId16"/>
    <p:sldLayoutId id="2147487367" r:id="rId17"/>
    <p:sldLayoutId id="2147487370" r:id="rId18"/>
  </p:sldLayoutIdLst>
  <p:transition>
    <p:fade/>
  </p:transition>
  <p:txStyles>
    <p:titleStyle>
      <a:lvl1pPr algn="l" defTabSz="932634"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60" marR="0" indent="-342860" algn="l" defTabSz="932634"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132" marR="0" indent="-241273" algn="l" defTabSz="93263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009" marR="0" indent="-228574" algn="l" defTabSz="93263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81" marR="0" indent="-228574" algn="l" defTabSz="932634"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156" marR="0" indent="-228574" algn="l" defTabSz="932634"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745" indent="-233159" algn="l" defTabSz="93263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063" indent="-233159" algn="l" defTabSz="93263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381" indent="-233159" algn="l" defTabSz="93263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699" indent="-233159" algn="l" defTabSz="93263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634" rtl="0" eaLnBrk="1" latinLnBrk="0" hangingPunct="1">
        <a:defRPr sz="1800" kern="1200">
          <a:solidFill>
            <a:schemeClr val="tx1"/>
          </a:solidFill>
          <a:latin typeface="+mn-lt"/>
          <a:ea typeface="+mn-ea"/>
          <a:cs typeface="+mn-cs"/>
        </a:defRPr>
      </a:lvl1pPr>
      <a:lvl2pPr marL="466318" algn="l" defTabSz="932634" rtl="0" eaLnBrk="1" latinLnBrk="0" hangingPunct="1">
        <a:defRPr sz="1800" kern="1200">
          <a:solidFill>
            <a:schemeClr val="tx1"/>
          </a:solidFill>
          <a:latin typeface="+mn-lt"/>
          <a:ea typeface="+mn-ea"/>
          <a:cs typeface="+mn-cs"/>
        </a:defRPr>
      </a:lvl2pPr>
      <a:lvl3pPr marL="932634" algn="l" defTabSz="932634" rtl="0" eaLnBrk="1" latinLnBrk="0" hangingPunct="1">
        <a:defRPr sz="1800" kern="1200">
          <a:solidFill>
            <a:schemeClr val="tx1"/>
          </a:solidFill>
          <a:latin typeface="+mn-lt"/>
          <a:ea typeface="+mn-ea"/>
          <a:cs typeface="+mn-cs"/>
        </a:defRPr>
      </a:lvl3pPr>
      <a:lvl4pPr marL="1398952" algn="l" defTabSz="932634" rtl="0" eaLnBrk="1" latinLnBrk="0" hangingPunct="1">
        <a:defRPr sz="1800" kern="1200">
          <a:solidFill>
            <a:schemeClr val="tx1"/>
          </a:solidFill>
          <a:latin typeface="+mn-lt"/>
          <a:ea typeface="+mn-ea"/>
          <a:cs typeface="+mn-cs"/>
        </a:defRPr>
      </a:lvl4pPr>
      <a:lvl5pPr marL="1865269" algn="l" defTabSz="932634" rtl="0" eaLnBrk="1" latinLnBrk="0" hangingPunct="1">
        <a:defRPr sz="1800" kern="1200">
          <a:solidFill>
            <a:schemeClr val="tx1"/>
          </a:solidFill>
          <a:latin typeface="+mn-lt"/>
          <a:ea typeface="+mn-ea"/>
          <a:cs typeface="+mn-cs"/>
        </a:defRPr>
      </a:lvl5pPr>
      <a:lvl6pPr marL="2331588" algn="l" defTabSz="932634" rtl="0" eaLnBrk="1" latinLnBrk="0" hangingPunct="1">
        <a:defRPr sz="1800" kern="1200">
          <a:solidFill>
            <a:schemeClr val="tx1"/>
          </a:solidFill>
          <a:latin typeface="+mn-lt"/>
          <a:ea typeface="+mn-ea"/>
          <a:cs typeface="+mn-cs"/>
        </a:defRPr>
      </a:lvl6pPr>
      <a:lvl7pPr marL="2797905" algn="l" defTabSz="932634" rtl="0" eaLnBrk="1" latinLnBrk="0" hangingPunct="1">
        <a:defRPr sz="1800" kern="1200">
          <a:solidFill>
            <a:schemeClr val="tx1"/>
          </a:solidFill>
          <a:latin typeface="+mn-lt"/>
          <a:ea typeface="+mn-ea"/>
          <a:cs typeface="+mn-cs"/>
        </a:defRPr>
      </a:lvl7pPr>
      <a:lvl8pPr marL="3264222" algn="l" defTabSz="932634" rtl="0" eaLnBrk="1" latinLnBrk="0" hangingPunct="1">
        <a:defRPr sz="1800" kern="1200">
          <a:solidFill>
            <a:schemeClr val="tx1"/>
          </a:solidFill>
          <a:latin typeface="+mn-lt"/>
          <a:ea typeface="+mn-ea"/>
          <a:cs typeface="+mn-cs"/>
        </a:defRPr>
      </a:lvl8pPr>
      <a:lvl9pPr marL="3730540" algn="l" defTabSz="932634"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55663" y="373063"/>
            <a:ext cx="10725150" cy="1350962"/>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55663" y="1862138"/>
            <a:ext cx="10725150" cy="4437062"/>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55663" y="6483350"/>
            <a:ext cx="2797175" cy="371475"/>
          </a:xfrm>
          <a:prstGeom prst="rect">
            <a:avLst/>
          </a:prstGeom>
        </p:spPr>
        <p:txBody>
          <a:bodyPr vert="horz" lIns="91440" tIns="45720" rIns="91440" bIns="45720" rtlCol="0" anchor="ctr"/>
          <a:lstStyle>
            <a:lvl1pPr algn="l">
              <a:defRPr sz="1199">
                <a:solidFill>
                  <a:schemeClr val="tx1">
                    <a:tint val="75000"/>
                  </a:schemeClr>
                </a:solidFill>
              </a:defRPr>
            </a:lvl1pPr>
          </a:lstStyle>
          <a:p>
            <a:fld id="{21294558-F853-46DA-845C-C38CC3592FCC}" type="datetimeFigureOut">
              <a:rPr lang="en-US" smtClean="0"/>
              <a:t>4/11/2017</a:t>
            </a:fld>
            <a:endParaRPr lang="en-US"/>
          </a:p>
        </p:txBody>
      </p:sp>
      <p:sp>
        <p:nvSpPr>
          <p:cNvPr id="5" name="Footer Placeholder 4"/>
          <p:cNvSpPr>
            <a:spLocks noGrp="1"/>
          </p:cNvSpPr>
          <p:nvPr>
            <p:ph type="ftr" sz="quarter" idx="3"/>
          </p:nvPr>
        </p:nvSpPr>
        <p:spPr>
          <a:xfrm>
            <a:off x="4119564" y="6483350"/>
            <a:ext cx="4197350" cy="371475"/>
          </a:xfrm>
          <a:prstGeom prst="rect">
            <a:avLst/>
          </a:prstGeom>
        </p:spPr>
        <p:txBody>
          <a:bodyPr vert="horz" lIns="91440" tIns="45720" rIns="91440" bIns="45720" rtlCol="0" anchor="ctr"/>
          <a:lstStyle>
            <a:lvl1pPr algn="ctr">
              <a:defRPr sz="1199">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83639" y="6483350"/>
            <a:ext cx="2797175" cy="371475"/>
          </a:xfrm>
          <a:prstGeom prst="rect">
            <a:avLst/>
          </a:prstGeom>
        </p:spPr>
        <p:txBody>
          <a:bodyPr vert="horz" lIns="91440" tIns="45720" rIns="91440" bIns="45720" rtlCol="0" anchor="ctr"/>
          <a:lstStyle>
            <a:lvl1pPr algn="r">
              <a:defRPr sz="1199">
                <a:solidFill>
                  <a:schemeClr val="tx1">
                    <a:tint val="75000"/>
                  </a:schemeClr>
                </a:solidFill>
              </a:defRPr>
            </a:lvl1pPr>
          </a:lstStyle>
          <a:p>
            <a:fld id="{1072245C-EB54-4275-9208-0D699625D4EC}" type="slidenum">
              <a:rPr lang="en-US" smtClean="0"/>
              <a:t>‹#›</a:t>
            </a:fld>
            <a:endParaRPr lang="en-US"/>
          </a:p>
        </p:txBody>
      </p:sp>
      <p:pic>
        <p:nvPicPr>
          <p:cNvPr id="7" name="Picture 6"/>
          <p:cNvPicPr>
            <a:picLocks noChangeAspect="1"/>
          </p:cNvPicPr>
          <p:nvPr userDrawn="1"/>
        </p:nvPicPr>
        <p:blipFill>
          <a:blip r:embed="rId6" cstate="email">
            <a:extLst>
              <a:ext uri="{28A0092B-C50C-407E-A947-70E740481C1C}">
                <a14:useLocalDpi xmlns:a14="http://schemas.microsoft.com/office/drawing/2010/main"/>
              </a:ext>
            </a:extLst>
          </a:blip>
          <a:stretch>
            <a:fillRect/>
          </a:stretch>
        </p:blipFill>
        <p:spPr>
          <a:xfrm rot="5400000">
            <a:off x="9489150" y="3050514"/>
            <a:ext cx="6995160" cy="894134"/>
          </a:xfrm>
          <a:prstGeom prst="rect">
            <a:avLst/>
          </a:prstGeom>
        </p:spPr>
      </p:pic>
    </p:spTree>
    <p:extLst>
      <p:ext uri="{BB962C8B-B14F-4D97-AF65-F5344CB8AC3E}">
        <p14:creationId xmlns:p14="http://schemas.microsoft.com/office/powerpoint/2010/main" val="1267598760"/>
      </p:ext>
    </p:extLst>
  </p:cSld>
  <p:clrMap bg1="lt1" tx1="dk1" bg2="lt2" tx2="dk2" accent1="accent1" accent2="accent2" accent3="accent3" accent4="accent4" accent5="accent5" accent6="accent6" hlink="hlink" folHlink="folHlink"/>
  <p:sldLayoutIdLst>
    <p:sldLayoutId id="2147488559" r:id="rId1"/>
    <p:sldLayoutId id="2147488560" r:id="rId2"/>
    <p:sldLayoutId id="2147488561" r:id="rId3"/>
    <p:sldLayoutId id="2147488562" r:id="rId4"/>
  </p:sldLayoutIdLst>
  <p:txStyles>
    <p:titleStyle>
      <a:lvl1pPr algn="l" defTabSz="914224" rtl="0" eaLnBrk="1" latinLnBrk="0" hangingPunct="1">
        <a:lnSpc>
          <a:spcPct val="90000"/>
        </a:lnSpc>
        <a:spcBef>
          <a:spcPct val="0"/>
        </a:spcBef>
        <a:buNone/>
        <a:defRPr sz="4399" kern="1200">
          <a:solidFill>
            <a:schemeClr val="tx1"/>
          </a:solidFill>
          <a:latin typeface="+mj-lt"/>
          <a:ea typeface="+mj-ea"/>
          <a:cs typeface="+mj-cs"/>
        </a:defRPr>
      </a:lvl1pPr>
    </p:titleStyle>
    <p:bodyStyle>
      <a:lvl1pPr marL="228557" indent="-228557" algn="l" defTabSz="914224"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669" indent="-228557" algn="l" defTabSz="914224"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781" indent="-228557" algn="l" defTabSz="914224"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893" indent="-228557" algn="l" defTabSz="91422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05" indent="-228557" algn="l" defTabSz="91422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117" indent="-228557" algn="l" defTabSz="91422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230" indent="-228557" algn="l" defTabSz="91422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42" indent="-228557" algn="l" defTabSz="91422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454" indent="-228557" algn="l" defTabSz="91422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224" rtl="0" eaLnBrk="1" latinLnBrk="0" hangingPunct="1">
        <a:defRPr sz="1800" kern="1200">
          <a:solidFill>
            <a:schemeClr val="tx1"/>
          </a:solidFill>
          <a:latin typeface="+mn-lt"/>
          <a:ea typeface="+mn-ea"/>
          <a:cs typeface="+mn-cs"/>
        </a:defRPr>
      </a:lvl1pPr>
      <a:lvl2pPr marL="457112" algn="l" defTabSz="914224" rtl="0" eaLnBrk="1" latinLnBrk="0" hangingPunct="1">
        <a:defRPr sz="1800" kern="1200">
          <a:solidFill>
            <a:schemeClr val="tx1"/>
          </a:solidFill>
          <a:latin typeface="+mn-lt"/>
          <a:ea typeface="+mn-ea"/>
          <a:cs typeface="+mn-cs"/>
        </a:defRPr>
      </a:lvl2pPr>
      <a:lvl3pPr marL="914224" algn="l" defTabSz="914224" rtl="0" eaLnBrk="1" latinLnBrk="0" hangingPunct="1">
        <a:defRPr sz="1800" kern="1200">
          <a:solidFill>
            <a:schemeClr val="tx1"/>
          </a:solidFill>
          <a:latin typeface="+mn-lt"/>
          <a:ea typeface="+mn-ea"/>
          <a:cs typeface="+mn-cs"/>
        </a:defRPr>
      </a:lvl3pPr>
      <a:lvl4pPr marL="1371336" algn="l" defTabSz="914224" rtl="0" eaLnBrk="1" latinLnBrk="0" hangingPunct="1">
        <a:defRPr sz="1800" kern="1200">
          <a:solidFill>
            <a:schemeClr val="tx1"/>
          </a:solidFill>
          <a:latin typeface="+mn-lt"/>
          <a:ea typeface="+mn-ea"/>
          <a:cs typeface="+mn-cs"/>
        </a:defRPr>
      </a:lvl4pPr>
      <a:lvl5pPr marL="1828449" algn="l" defTabSz="914224" rtl="0" eaLnBrk="1" latinLnBrk="0" hangingPunct="1">
        <a:defRPr sz="1800" kern="1200">
          <a:solidFill>
            <a:schemeClr val="tx1"/>
          </a:solidFill>
          <a:latin typeface="+mn-lt"/>
          <a:ea typeface="+mn-ea"/>
          <a:cs typeface="+mn-cs"/>
        </a:defRPr>
      </a:lvl5pPr>
      <a:lvl6pPr marL="2285561" algn="l" defTabSz="914224" rtl="0" eaLnBrk="1" latinLnBrk="0" hangingPunct="1">
        <a:defRPr sz="1800" kern="1200">
          <a:solidFill>
            <a:schemeClr val="tx1"/>
          </a:solidFill>
          <a:latin typeface="+mn-lt"/>
          <a:ea typeface="+mn-ea"/>
          <a:cs typeface="+mn-cs"/>
        </a:defRPr>
      </a:lvl6pPr>
      <a:lvl7pPr marL="2742673" algn="l" defTabSz="914224" rtl="0" eaLnBrk="1" latinLnBrk="0" hangingPunct="1">
        <a:defRPr sz="1800" kern="1200">
          <a:solidFill>
            <a:schemeClr val="tx1"/>
          </a:solidFill>
          <a:latin typeface="+mn-lt"/>
          <a:ea typeface="+mn-ea"/>
          <a:cs typeface="+mn-cs"/>
        </a:defRPr>
      </a:lvl7pPr>
      <a:lvl8pPr marL="3199785" algn="l" defTabSz="914224" rtl="0" eaLnBrk="1" latinLnBrk="0" hangingPunct="1">
        <a:defRPr sz="1800" kern="1200">
          <a:solidFill>
            <a:schemeClr val="tx1"/>
          </a:solidFill>
          <a:latin typeface="+mn-lt"/>
          <a:ea typeface="+mn-ea"/>
          <a:cs typeface="+mn-cs"/>
        </a:defRPr>
      </a:lvl8pPr>
      <a:lvl9pPr marL="3656897" algn="l" defTabSz="914224"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73">
          <p15:clr>
            <a:srgbClr val="F26B43"/>
          </p15:clr>
        </p15:guide>
        <p15:guide id="2" pos="269">
          <p15:clr>
            <a:srgbClr val="F26B43"/>
          </p15:clr>
        </p15:guide>
        <p15:guide id="3" pos="7661">
          <p15:clr>
            <a:srgbClr val="F26B43"/>
          </p15:clr>
        </p15:guide>
        <p15:guide id="4" pos="7565">
          <p15:clr>
            <a:srgbClr val="F26B43"/>
          </p15:clr>
        </p15:guide>
        <p15:guide id="5" orient="horz" pos="187">
          <p15:clr>
            <a:srgbClr val="F26B43"/>
          </p15:clr>
        </p15:guide>
        <p15:guide id="6" orient="horz" pos="283">
          <p15:clr>
            <a:srgbClr val="F26B43"/>
          </p15:clr>
        </p15:guide>
        <p15:guide id="7" orient="horz" pos="4219">
          <p15:clr>
            <a:srgbClr val="F26B43"/>
          </p15:clr>
        </p15:guide>
        <p15:guide id="8" orient="horz" pos="4123">
          <p15:clr>
            <a:srgbClr val="F26B43"/>
          </p15:clr>
        </p15:guide>
      </p15:sldGuideLst>
    </p:ext>
  </p:extLst>
</p:sldMaster>
</file>

<file path=ppt/slideMasters/slideMaster21.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18" name="Group 17"/>
          <p:cNvGrpSpPr/>
          <p:nvPr userDrawn="1"/>
        </p:nvGrpSpPr>
        <p:grpSpPr>
          <a:xfrm>
            <a:off x="12618964" y="-8395"/>
            <a:ext cx="955641" cy="5775361"/>
            <a:chOff x="12618967" y="-8396"/>
            <a:chExt cx="955641" cy="5775361"/>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Blue</a:t>
                </a:r>
              </a:p>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R:0 G:120 B:215</a:t>
                </a: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7965">
                          <a:srgbClr val="000000"/>
                        </a:gs>
                        <a:gs pos="28319">
                          <a:srgbClr val="000000"/>
                        </a:gs>
                      </a:gsLst>
                      <a:lin ang="5400000" scaled="0"/>
                    </a:gradFill>
                    <a:effectLst/>
                    <a:uLnTx/>
                    <a:uFillTx/>
                    <a:latin typeface="Segoe UI"/>
                    <a:ea typeface="Segoe UI" pitchFamily="34" charset="0"/>
                    <a:cs typeface="Segoe UI" pitchFamily="34" charset="0"/>
                  </a:rPr>
                  <a:t>Cyan</a:t>
                </a:r>
              </a:p>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0" i="0" u="none" strike="noStrike" kern="1200" cap="none" spc="0" normalizeH="0" baseline="0" noProof="0" dirty="0">
                    <a:ln>
                      <a:noFill/>
                    </a:ln>
                    <a:gradFill>
                      <a:gsLst>
                        <a:gs pos="7965">
                          <a:srgbClr val="000000"/>
                        </a:gs>
                        <a:gs pos="28319">
                          <a:srgbClr val="000000"/>
                        </a:gs>
                      </a:gsLst>
                      <a:lin ang="5400000" scaled="0"/>
                    </a:gradFill>
                    <a:effectLst/>
                    <a:uLnTx/>
                    <a:uFillTx/>
                    <a:latin typeface="Segoe UI"/>
                    <a:ea typeface="Segoe UI" pitchFamily="34" charset="0"/>
                    <a:cs typeface="Segoe UI" pitchFamily="34" charset="0"/>
                  </a:rPr>
                  <a:t>R:0 G:188 B:242</a:t>
                </a:r>
              </a:p>
            </p:txBody>
          </p:sp>
          <p:sp>
            <p:nvSpPr>
              <p:cNvPr id="41" name="Rectangle 40"/>
              <p:cNvSpPr/>
              <p:nvPr userDrawn="1"/>
            </p:nvSpPr>
            <p:spPr bwMode="auto">
              <a:xfrm>
                <a:off x="158673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Light Gray</a:t>
                </a:r>
              </a:p>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0" i="0" u="none" strike="noStrike" kern="120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R:210 G:210 B:210</a:t>
                </a:r>
              </a:p>
            </p:txBody>
          </p:sp>
          <p:sp>
            <p:nvSpPr>
              <p:cNvPr id="42" name="Rectangle 41"/>
              <p:cNvSpPr/>
              <p:nvPr userDrawn="1"/>
            </p:nvSpPr>
            <p:spPr bwMode="auto">
              <a:xfrm>
                <a:off x="2505456" y="4543426"/>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Blue</a:t>
                </a:r>
              </a:p>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R:0 G:32 B:80</a:t>
                </a: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Gray</a:t>
                </a:r>
              </a:p>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R:80 G:80 B:80</a:t>
                </a: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Gray</a:t>
                </a:r>
              </a:p>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R:115 G:115 B:115</a:t>
                </a: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Purple</a:t>
                </a:r>
              </a:p>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R:92 G:45 B:145</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Orange</a:t>
                </a:r>
              </a:p>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R:216 G:59 B:1</a:t>
                </a:r>
              </a:p>
            </p:txBody>
          </p:sp>
          <p:sp>
            <p:nvSpPr>
              <p:cNvPr id="35" name="Rectangle 34"/>
              <p:cNvSpPr/>
              <p:nvPr userDrawn="1"/>
            </p:nvSpPr>
            <p:spPr bwMode="auto">
              <a:xfrm>
                <a:off x="4476564" y="4543426"/>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Green</a:t>
                </a:r>
              </a:p>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R:16 G:124 B:16</a:t>
                </a:r>
              </a:p>
            </p:txBody>
          </p:sp>
        </p:grpSp>
        <p:sp>
          <p:nvSpPr>
            <p:cNvPr id="28" name="TextBox 27"/>
            <p:cNvSpPr txBox="1"/>
            <p:nvPr userDrawn="1"/>
          </p:nvSpPr>
          <p:spPr>
            <a:xfrm rot="5400000">
              <a:off x="12979639" y="256928"/>
              <a:ext cx="860293" cy="329645"/>
            </a:xfrm>
            <a:prstGeom prst="rect">
              <a:avLst/>
            </a:prstGeom>
            <a:noFill/>
          </p:spPr>
          <p:txBody>
            <a:bodyPr wrap="none" lIns="0" tIns="91440" rIns="182880" bIns="91440"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Main colors</a:t>
              </a:r>
            </a:p>
          </p:txBody>
        </p:sp>
        <p:sp>
          <p:nvSpPr>
            <p:cNvPr id="32" name="TextBox 31"/>
            <p:cNvSpPr txBox="1"/>
            <p:nvPr userDrawn="1"/>
          </p:nvSpPr>
          <p:spPr>
            <a:xfrm rot="5400000">
              <a:off x="11715628" y="4227340"/>
              <a:ext cx="2709380" cy="329645"/>
            </a:xfrm>
            <a:prstGeom prst="rect">
              <a:avLst/>
            </a:prstGeom>
            <a:noFill/>
          </p:spPr>
          <p:txBody>
            <a:bodyPr wrap="none" lIns="0" tIns="91440" rIns="182880" bIns="91440"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Secondary colors (use only when necessary)</a:t>
              </a:r>
            </a:p>
          </p:txBody>
        </p:sp>
      </p:grpSp>
    </p:spTree>
    <p:extLst>
      <p:ext uri="{BB962C8B-B14F-4D97-AF65-F5344CB8AC3E}">
        <p14:creationId xmlns:p14="http://schemas.microsoft.com/office/powerpoint/2010/main" val="982121259"/>
      </p:ext>
    </p:extLst>
  </p:cSld>
  <p:clrMap bg1="lt1" tx1="dk1" bg2="lt2" tx2="dk2" accent1="accent1" accent2="accent2" accent3="accent3" accent4="accent4" accent5="accent5" accent6="accent6" hlink="hlink" folHlink="folHlink"/>
  <p:sldLayoutIdLst>
    <p:sldLayoutId id="2147488567" r:id="rId1"/>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2.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18" name="Group 17"/>
          <p:cNvGrpSpPr/>
          <p:nvPr userDrawn="1"/>
        </p:nvGrpSpPr>
        <p:grpSpPr>
          <a:xfrm>
            <a:off x="12618967" y="0"/>
            <a:ext cx="952401" cy="5766965"/>
            <a:chOff x="12618967" y="0"/>
            <a:chExt cx="952401" cy="5766965"/>
          </a:xfrm>
        </p:grpSpPr>
        <p:grpSp>
          <p:nvGrpSpPr>
            <p:cNvPr id="26" name="Group 25"/>
            <p:cNvGrpSpPr/>
            <p:nvPr userDrawn="1"/>
          </p:nvGrpSpPr>
          <p:grpSpPr>
            <a:xfrm rot="5400000">
              <a:off x="11580864" y="1044098"/>
              <a:ext cx="2705442" cy="629236"/>
              <a:chOff x="1584344" y="4543426"/>
              <a:chExt cx="2705442"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32472"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a:t>
                </a:r>
                <a:r>
                  <a:rPr lang="en-US" sz="500" baseline="0" dirty="0">
                    <a:gradFill>
                      <a:gsLst>
                        <a:gs pos="0">
                          <a:srgbClr val="FFFFFF"/>
                        </a:gs>
                        <a:gs pos="100000">
                          <a:srgbClr val="FFFFFF"/>
                        </a:gs>
                      </a:gsLst>
                      <a:lin ang="5400000" scaled="0"/>
                    </a:gradFill>
                    <a:ea typeface="Segoe UI" pitchFamily="34" charset="0"/>
                    <a:cs typeface="Segoe UI" pitchFamily="34" charset="0"/>
                  </a:rPr>
                  <a:t>0 G:32 B:80</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Green</a:t>
                </a:r>
              </a:p>
              <a:p>
                <a:pPr algn="l" defTabSz="932472"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a:t>
                </a:r>
                <a:r>
                  <a:rPr lang="en-US" sz="500" baseline="0" dirty="0">
                    <a:gradFill>
                      <a:gsLst>
                        <a:gs pos="0">
                          <a:srgbClr val="FFFFFF"/>
                        </a:gs>
                        <a:gs pos="100000">
                          <a:srgbClr val="FFFFFF"/>
                        </a:gs>
                      </a:gsLst>
                      <a:lin ang="5400000" scaled="0"/>
                    </a:gradFill>
                    <a:ea typeface="Segoe UI" pitchFamily="34" charset="0"/>
                    <a:cs typeface="Segoe UI" pitchFamily="34" charset="0"/>
                  </a:rPr>
                  <a:t>16 G:124 B:16</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userDrawn="1"/>
            </p:nvSpPr>
            <p:spPr bwMode="auto">
              <a:xfrm>
                <a:off x="3419856" y="4543426"/>
                <a:ext cx="869930" cy="289766"/>
              </a:xfrm>
              <a:prstGeom prst="rect">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14644">
                          <a:schemeClr val="tx1"/>
                        </a:gs>
                        <a:gs pos="42000">
                          <a:schemeClr val="tx1"/>
                        </a:gs>
                      </a:gsLst>
                      <a:lin ang="5400000" scaled="0"/>
                    </a:gradFill>
                    <a:latin typeface="+mn-lt"/>
                    <a:ea typeface="Segoe UI" pitchFamily="34" charset="0"/>
                    <a:cs typeface="Segoe UI" pitchFamily="34" charset="0"/>
                  </a:rPr>
                  <a:t>Light Green</a:t>
                </a:r>
              </a:p>
              <a:p>
                <a:pPr algn="l" defTabSz="932472" fontAlgn="base">
                  <a:lnSpc>
                    <a:spcPct val="100000"/>
                  </a:lnSpc>
                  <a:spcBef>
                    <a:spcPct val="0"/>
                  </a:spcBef>
                  <a:spcAft>
                    <a:spcPct val="0"/>
                  </a:spcAft>
                </a:pPr>
                <a:r>
                  <a:rPr lang="en-US" sz="500" dirty="0">
                    <a:gradFill>
                      <a:gsLst>
                        <a:gs pos="10042">
                          <a:schemeClr val="tx1"/>
                        </a:gs>
                        <a:gs pos="39000">
                          <a:schemeClr val="tx1"/>
                        </a:gs>
                      </a:gsLst>
                      <a:lin ang="5400000" scaled="0"/>
                    </a:gradFill>
                    <a:ea typeface="Segoe UI" pitchFamily="34" charset="0"/>
                    <a:cs typeface="Segoe UI" pitchFamily="34" charset="0"/>
                  </a:rPr>
                  <a:t>R:</a:t>
                </a:r>
                <a:r>
                  <a:rPr lang="en-US" sz="500" baseline="0" dirty="0">
                    <a:gradFill>
                      <a:gsLst>
                        <a:gs pos="10042">
                          <a:schemeClr val="tx1"/>
                        </a:gs>
                        <a:gs pos="39000">
                          <a:schemeClr val="tx1"/>
                        </a:gs>
                      </a:gsLst>
                      <a:lin ang="5400000" scaled="0"/>
                    </a:gradFill>
                    <a:ea typeface="Segoe UI" pitchFamily="34" charset="0"/>
                    <a:cs typeface="Segoe UI" pitchFamily="34" charset="0"/>
                  </a:rPr>
                  <a:t>186 G:216 B:10</a:t>
                </a:r>
                <a:endParaRPr lang="en-US" sz="500" dirty="0">
                  <a:gradFill>
                    <a:gsLst>
                      <a:gs pos="10042">
                        <a:schemeClr val="tx1"/>
                      </a:gs>
                      <a:gs pos="39000">
                        <a:schemeClr val="tx1"/>
                      </a:gs>
                    </a:gsLst>
                    <a:lin ang="5400000" scaled="0"/>
                  </a:gradFill>
                  <a:ea typeface="Segoe UI" pitchFamily="34" charset="0"/>
                  <a:cs typeface="Segoe UI" pitchFamily="34" charset="0"/>
                </a:endParaRPr>
              </a:p>
            </p:txBody>
          </p:sp>
          <p:sp>
            <p:nvSpPr>
              <p:cNvPr id="43" name="Rectangle 42"/>
              <p:cNvSpPr/>
              <p:nvPr userDrawn="1"/>
            </p:nvSpPr>
            <p:spPr bwMode="auto">
              <a:xfrm>
                <a:off x="24987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80 G:80 B:80</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3413144"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Light Gray</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115 G:115 B:115</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45" name="Rectangle 44"/>
              <p:cNvSpPr/>
              <p:nvPr userDrawn="1"/>
            </p:nvSpPr>
            <p:spPr bwMode="auto">
              <a:xfrm>
                <a:off x="1584344" y="4882896"/>
                <a:ext cx="869930" cy="289766"/>
              </a:xfrm>
              <a:prstGeom prst="rect">
                <a:avLst/>
              </a:prstGeom>
              <a:solidFill>
                <a:srgbClr val="3076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0 G:120 B:215</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1674">
                          <a:srgbClr val="000000"/>
                        </a:gs>
                        <a:gs pos="46862">
                          <a:schemeClr val="tx1">
                            <a:lumMod val="50000"/>
                          </a:schemeClr>
                        </a:gs>
                        <a:gs pos="7000">
                          <a:schemeClr val="tx1">
                            <a:lumMod val="50000"/>
                          </a:schemeClr>
                        </a:gs>
                      </a:gsLst>
                      <a:lin ang="5400000" scaled="0"/>
                    </a:gradFill>
                    <a:latin typeface="+mn-lt"/>
                    <a:ea typeface="Segoe UI" pitchFamily="34" charset="0"/>
                    <a:cs typeface="Segoe UI" pitchFamily="34" charset="0"/>
                  </a:rPr>
                  <a:t>Light Orange</a:t>
                </a:r>
              </a:p>
              <a:p>
                <a:pPr algn="l" defTabSz="932472" fontAlgn="base">
                  <a:lnSpc>
                    <a:spcPct val="100000"/>
                  </a:lnSpc>
                  <a:spcBef>
                    <a:spcPct val="0"/>
                  </a:spcBef>
                  <a:spcAft>
                    <a:spcPct val="0"/>
                  </a:spcAft>
                </a:pPr>
                <a:r>
                  <a:rPr lang="en-US" sz="500" dirty="0">
                    <a:gradFill>
                      <a:gsLst>
                        <a:gs pos="1674">
                          <a:srgbClr val="000000"/>
                        </a:gs>
                        <a:gs pos="46862">
                          <a:schemeClr val="tx1">
                            <a:lumMod val="50000"/>
                          </a:schemeClr>
                        </a:gs>
                        <a:gs pos="7000">
                          <a:schemeClr val="tx1">
                            <a:lumMod val="50000"/>
                          </a:schemeClr>
                        </a:gs>
                      </a:gsLst>
                      <a:lin ang="5400000" scaled="0"/>
                    </a:gradFill>
                    <a:ea typeface="Segoe UI" pitchFamily="34" charset="0"/>
                    <a:cs typeface="Segoe UI" pitchFamily="34" charset="0"/>
                  </a:rPr>
                  <a:t>R:255</a:t>
                </a:r>
                <a:r>
                  <a:rPr lang="en-US" sz="500" baseline="0" dirty="0">
                    <a:gradFill>
                      <a:gsLst>
                        <a:gs pos="1674">
                          <a:srgbClr val="000000"/>
                        </a:gs>
                        <a:gs pos="46862">
                          <a:schemeClr val="tx1">
                            <a:lumMod val="50000"/>
                          </a:schemeClr>
                        </a:gs>
                        <a:gs pos="7000">
                          <a:schemeClr val="tx1">
                            <a:lumMod val="50000"/>
                          </a:schemeClr>
                        </a:gs>
                      </a:gsLst>
                      <a:lin ang="5400000" scaled="0"/>
                    </a:gradFill>
                    <a:ea typeface="Segoe UI" pitchFamily="34" charset="0"/>
                    <a:cs typeface="Segoe UI" pitchFamily="34" charset="0"/>
                  </a:rPr>
                  <a:t> G:140 B:0</a:t>
                </a:r>
                <a:endParaRPr lang="en-US" sz="500" dirty="0">
                  <a:gradFill>
                    <a:gsLst>
                      <a:gs pos="1674">
                        <a:srgbClr val="000000"/>
                      </a:gs>
                      <a:gs pos="46862">
                        <a:schemeClr val="tx1">
                          <a:lumMod val="50000"/>
                        </a:schemeClr>
                      </a:gs>
                      <a:gs pos="7000">
                        <a:schemeClr val="tx1">
                          <a:lumMod val="50000"/>
                        </a:schemeClr>
                      </a:gs>
                    </a:gsLst>
                    <a:lin ang="5400000" scaled="0"/>
                  </a:gradFill>
                  <a:ea typeface="Segoe UI" pitchFamily="34" charset="0"/>
                  <a:cs typeface="Segoe UI" pitchFamily="34" charset="0"/>
                </a:endParaRP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4476564" y="4543426"/>
                <a:ext cx="869930" cy="289766"/>
              </a:xfrm>
              <a:prstGeom prst="rect">
                <a:avLst/>
              </a:prstGeom>
              <a:solidFill>
                <a:srgbClr val="004B1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Green</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0 G:75 B:28</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8035" y="260168"/>
              <a:ext cx="843501" cy="32316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2070" y="4230580"/>
              <a:ext cx="2656496" cy="32316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Secondary colors (use only when</a:t>
              </a:r>
              <a:r>
                <a:rPr lang="en-US" sz="1000" baseline="0" dirty="0">
                  <a:gradFill>
                    <a:gsLst>
                      <a:gs pos="2917">
                        <a:schemeClr val="tx1"/>
                      </a:gs>
                      <a:gs pos="30000">
                        <a:schemeClr val="tx1"/>
                      </a:gs>
                    </a:gsLst>
                    <a:lin ang="5400000" scaled="0"/>
                  </a:gradFill>
                </a:rPr>
                <a:t> necessary)</a:t>
              </a:r>
              <a:endParaRPr lang="en-US" sz="1000" dirty="0">
                <a:gradFill>
                  <a:gsLst>
                    <a:gs pos="2917">
                      <a:schemeClr val="tx1"/>
                    </a:gs>
                    <a:gs pos="30000">
                      <a:schemeClr val="tx1"/>
                    </a:gs>
                  </a:gsLst>
                  <a:lin ang="5400000" scaled="0"/>
                </a:gradFill>
              </a:endParaRPr>
            </a:p>
          </p:txBody>
        </p:sp>
      </p:grpSp>
    </p:spTree>
    <p:extLst>
      <p:ext uri="{BB962C8B-B14F-4D97-AF65-F5344CB8AC3E}">
        <p14:creationId xmlns:p14="http://schemas.microsoft.com/office/powerpoint/2010/main" val="694757073"/>
      </p:ext>
    </p:extLst>
  </p:cSld>
  <p:clrMap bg1="lt1" tx1="dk1" bg2="lt2" tx2="dk2" accent1="accent1" accent2="accent2" accent3="accent3" accent4="accent4" accent5="accent5" accent6="accent6" hlink="hlink" folHlink="folHlink"/>
  <p:sldLayoutIdLst>
    <p:sldLayoutId id="2147488570" r:id="rId1"/>
    <p:sldLayoutId id="2147488571" r:id="rId2"/>
    <p:sldLayoutId id="2147488572" r:id="rId3"/>
    <p:sldLayoutId id="2147488573" r:id="rId4"/>
    <p:sldLayoutId id="2147488574" r:id="rId5"/>
    <p:sldLayoutId id="2147488575" r:id="rId6"/>
    <p:sldLayoutId id="2147488576" r:id="rId7"/>
    <p:sldLayoutId id="2147488577" r:id="rId8"/>
    <p:sldLayoutId id="2147488578" r:id="rId9"/>
    <p:sldLayoutId id="2147488579" r:id="rId10"/>
    <p:sldLayoutId id="2147488585" r:id="rId11"/>
    <p:sldLayoutId id="2147488586" r:id="rId12"/>
    <p:sldLayoutId id="2147488587" r:id="rId13"/>
    <p:sldLayoutId id="2147488588" r:id="rId14"/>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7"/>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3"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8" cstate="email">
            <a:extLst>
              <a:ext uri="{28A0092B-C50C-407E-A947-70E740481C1C}">
                <a14:useLocalDpi xmlns:a14="http://schemas.microsoft.com/office/drawing/2010/main"/>
              </a:ext>
            </a:extLst>
          </a:blip>
          <a:stretch>
            <a:fillRect/>
          </a:stretch>
        </p:blipFill>
        <p:spPr>
          <a:xfrm rot="5400000">
            <a:off x="9393899" y="3050516"/>
            <a:ext cx="6995160" cy="894134"/>
          </a:xfrm>
          <a:prstGeom prst="rect">
            <a:avLst/>
          </a:prstGeom>
        </p:spPr>
      </p:pic>
    </p:spTree>
    <p:extLst>
      <p:ext uri="{BB962C8B-B14F-4D97-AF65-F5344CB8AC3E}">
        <p14:creationId xmlns:p14="http://schemas.microsoft.com/office/powerpoint/2010/main" val="1209337369"/>
      </p:ext>
    </p:extLst>
  </p:cSld>
  <p:clrMap bg1="dk1" tx1="lt1" bg2="dk2" tx2="lt2" accent1="accent1" accent2="accent2" accent3="accent3" accent4="accent4" accent5="accent5" accent6="accent6" hlink="hlink" folHlink="folHlink"/>
  <p:sldLayoutIdLst>
    <p:sldLayoutId id="2147488591" r:id="rId1"/>
    <p:sldLayoutId id="2147488592" r:id="rId2"/>
    <p:sldLayoutId id="2147488593" r:id="rId3"/>
    <p:sldLayoutId id="2147488594" r:id="rId4"/>
    <p:sldLayoutId id="2147488595" r:id="rId5"/>
    <p:sldLayoutId id="2147488596" r:id="rId6"/>
  </p:sldLayoutIdLst>
  <p:transition>
    <p:fade/>
  </p:transition>
  <p:txStyles>
    <p:titleStyle>
      <a:lvl1pPr algn="l" defTabSz="932384" rtl="0" eaLnBrk="1" latinLnBrk="0" hangingPunct="1">
        <a:lnSpc>
          <a:spcPct val="90000"/>
        </a:lnSpc>
        <a:spcBef>
          <a:spcPct val="0"/>
        </a:spcBef>
        <a:buNone/>
        <a:defRPr lang="en-US" sz="4798"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768" marR="0" indent="-342768" algn="l" defTabSz="932384" rtl="0" eaLnBrk="1" fontAlgn="auto" latinLnBrk="0" hangingPunct="1">
        <a:lnSpc>
          <a:spcPct val="90000"/>
        </a:lnSpc>
        <a:spcBef>
          <a:spcPct val="20000"/>
        </a:spcBef>
        <a:spcAft>
          <a:spcPts val="0"/>
        </a:spcAft>
        <a:buClrTx/>
        <a:buSzPct val="90000"/>
        <a:buFont typeface="Arial" pitchFamily="34" charset="0"/>
        <a:buChar char="•"/>
        <a:tabLst/>
        <a:defRPr sz="3998" kern="1200" spc="0" baseline="0">
          <a:gradFill>
            <a:gsLst>
              <a:gs pos="1250">
                <a:schemeClr val="tx1"/>
              </a:gs>
              <a:gs pos="100000">
                <a:schemeClr val="tx1"/>
              </a:gs>
            </a:gsLst>
            <a:lin ang="5400000" scaled="0"/>
          </a:gradFill>
          <a:latin typeface="+mj-lt"/>
          <a:ea typeface="+mn-ea"/>
          <a:cs typeface="+mn-cs"/>
        </a:defRPr>
      </a:lvl1pPr>
      <a:lvl2pPr marL="583975" marR="0" indent="-241206" algn="l" defTabSz="93238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792"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305"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6817"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055"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248"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441"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633"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384" rtl="0" eaLnBrk="1" latinLnBrk="0" hangingPunct="1">
        <a:defRPr sz="1800" kern="1200">
          <a:solidFill>
            <a:schemeClr val="tx1"/>
          </a:solidFill>
          <a:latin typeface="+mn-lt"/>
          <a:ea typeface="+mn-ea"/>
          <a:cs typeface="+mn-cs"/>
        </a:defRPr>
      </a:lvl1pPr>
      <a:lvl2pPr marL="466191" algn="l" defTabSz="932384" rtl="0" eaLnBrk="1" latinLnBrk="0" hangingPunct="1">
        <a:defRPr sz="1800" kern="1200">
          <a:solidFill>
            <a:schemeClr val="tx1"/>
          </a:solidFill>
          <a:latin typeface="+mn-lt"/>
          <a:ea typeface="+mn-ea"/>
          <a:cs typeface="+mn-cs"/>
        </a:defRPr>
      </a:lvl2pPr>
      <a:lvl3pPr marL="932384" algn="l" defTabSz="932384" rtl="0" eaLnBrk="1" latinLnBrk="0" hangingPunct="1">
        <a:defRPr sz="1800" kern="1200">
          <a:solidFill>
            <a:schemeClr val="tx1"/>
          </a:solidFill>
          <a:latin typeface="+mn-lt"/>
          <a:ea typeface="+mn-ea"/>
          <a:cs typeface="+mn-cs"/>
        </a:defRPr>
      </a:lvl3pPr>
      <a:lvl4pPr marL="1398576" algn="l" defTabSz="932384" rtl="0" eaLnBrk="1" latinLnBrk="0" hangingPunct="1">
        <a:defRPr sz="1800" kern="1200">
          <a:solidFill>
            <a:schemeClr val="tx1"/>
          </a:solidFill>
          <a:latin typeface="+mn-lt"/>
          <a:ea typeface="+mn-ea"/>
          <a:cs typeface="+mn-cs"/>
        </a:defRPr>
      </a:lvl4pPr>
      <a:lvl5pPr marL="1864768" algn="l" defTabSz="932384" rtl="0" eaLnBrk="1" latinLnBrk="0" hangingPunct="1">
        <a:defRPr sz="1800" kern="1200">
          <a:solidFill>
            <a:schemeClr val="tx1"/>
          </a:solidFill>
          <a:latin typeface="+mn-lt"/>
          <a:ea typeface="+mn-ea"/>
          <a:cs typeface="+mn-cs"/>
        </a:defRPr>
      </a:lvl5pPr>
      <a:lvl6pPr marL="2330960" algn="l" defTabSz="932384" rtl="0" eaLnBrk="1" latinLnBrk="0" hangingPunct="1">
        <a:defRPr sz="1800" kern="1200">
          <a:solidFill>
            <a:schemeClr val="tx1"/>
          </a:solidFill>
          <a:latin typeface="+mn-lt"/>
          <a:ea typeface="+mn-ea"/>
          <a:cs typeface="+mn-cs"/>
        </a:defRPr>
      </a:lvl6pPr>
      <a:lvl7pPr marL="2797152" algn="l" defTabSz="932384" rtl="0" eaLnBrk="1" latinLnBrk="0" hangingPunct="1">
        <a:defRPr sz="1800" kern="1200">
          <a:solidFill>
            <a:schemeClr val="tx1"/>
          </a:solidFill>
          <a:latin typeface="+mn-lt"/>
          <a:ea typeface="+mn-ea"/>
          <a:cs typeface="+mn-cs"/>
        </a:defRPr>
      </a:lvl7pPr>
      <a:lvl8pPr marL="3263343" algn="l" defTabSz="932384" rtl="0" eaLnBrk="1" latinLnBrk="0" hangingPunct="1">
        <a:defRPr sz="1800" kern="1200">
          <a:solidFill>
            <a:schemeClr val="tx1"/>
          </a:solidFill>
          <a:latin typeface="+mn-lt"/>
          <a:ea typeface="+mn-ea"/>
          <a:cs typeface="+mn-cs"/>
        </a:defRPr>
      </a:lvl8pPr>
      <a:lvl9pPr marL="3729537" algn="l" defTabSz="932384"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4">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4">
          <p15:clr>
            <a:srgbClr val="C35EA4"/>
          </p15:clr>
        </p15:guide>
        <p15:guide id="26" orient="horz" pos="4104">
          <p15:clr>
            <a:srgbClr val="C35EA4"/>
          </p15:clr>
        </p15:guide>
      </p15:sldGuideLst>
    </p:ext>
  </p:extLst>
</p:sldMaster>
</file>

<file path=ppt/slideMasters/slideMaster24.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18" name="Group 17"/>
          <p:cNvGrpSpPr/>
          <p:nvPr userDrawn="1"/>
        </p:nvGrpSpPr>
        <p:grpSpPr>
          <a:xfrm>
            <a:off x="12618964" y="-8395"/>
            <a:ext cx="955641" cy="5775361"/>
            <a:chOff x="12618967" y="-8396"/>
            <a:chExt cx="955641" cy="5775361"/>
          </a:xfrm>
        </p:grpSpPr>
        <p:grpSp>
          <p:nvGrpSpPr>
            <p:cNvPr id="26" name="Group 25"/>
            <p:cNvGrpSpPr/>
            <p:nvPr userDrawn="1"/>
          </p:nvGrpSpPr>
          <p:grpSpPr>
            <a:xfrm rot="5400000">
              <a:off x="11580864" y="1044098"/>
              <a:ext cx="2705442" cy="629236"/>
              <a:chOff x="1584344" y="4543426"/>
              <a:chExt cx="2705442"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293" fontAlgn="base">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32293"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a:t>
                </a:r>
                <a:r>
                  <a:rPr lang="en-US" sz="500" baseline="0" dirty="0">
                    <a:gradFill>
                      <a:gsLst>
                        <a:gs pos="0">
                          <a:srgbClr val="FFFFFF"/>
                        </a:gs>
                        <a:gs pos="100000">
                          <a:srgbClr val="FFFFFF"/>
                        </a:gs>
                      </a:gsLst>
                      <a:lin ang="5400000" scaled="0"/>
                    </a:gradFill>
                    <a:ea typeface="Segoe UI" pitchFamily="34" charset="0"/>
                    <a:cs typeface="Segoe UI" pitchFamily="34" charset="0"/>
                  </a:rPr>
                  <a:t>0 G:32 B:80</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293" fontAlgn="base">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Green</a:t>
                </a:r>
              </a:p>
              <a:p>
                <a:pPr algn="l" defTabSz="932293"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a:t>
                </a:r>
                <a:r>
                  <a:rPr lang="en-US" sz="500" baseline="0" dirty="0">
                    <a:gradFill>
                      <a:gsLst>
                        <a:gs pos="0">
                          <a:srgbClr val="FFFFFF"/>
                        </a:gs>
                        <a:gs pos="100000">
                          <a:srgbClr val="FFFFFF"/>
                        </a:gs>
                      </a:gsLst>
                      <a:lin ang="5400000" scaled="0"/>
                    </a:gradFill>
                    <a:ea typeface="Segoe UI" pitchFamily="34" charset="0"/>
                    <a:cs typeface="Segoe UI" pitchFamily="34" charset="0"/>
                  </a:rPr>
                  <a:t>16 G:124 B:16</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userDrawn="1"/>
            </p:nvSpPr>
            <p:spPr bwMode="auto">
              <a:xfrm>
                <a:off x="3419856" y="4543426"/>
                <a:ext cx="869930" cy="289766"/>
              </a:xfrm>
              <a:prstGeom prst="rect">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dirty="0">
                    <a:gradFill>
                      <a:gsLst>
                        <a:gs pos="14644">
                          <a:schemeClr val="tx1"/>
                        </a:gs>
                        <a:gs pos="42000">
                          <a:schemeClr val="tx1"/>
                        </a:gs>
                      </a:gsLst>
                      <a:lin ang="5400000" scaled="0"/>
                    </a:gradFill>
                    <a:latin typeface="+mn-lt"/>
                    <a:ea typeface="Segoe UI" pitchFamily="34" charset="0"/>
                    <a:cs typeface="Segoe UI" pitchFamily="34" charset="0"/>
                  </a:rPr>
                  <a:t>Light Green</a:t>
                </a:r>
              </a:p>
              <a:p>
                <a:pPr algn="l" defTabSz="932293" fontAlgn="base">
                  <a:lnSpc>
                    <a:spcPct val="100000"/>
                  </a:lnSpc>
                  <a:spcBef>
                    <a:spcPct val="0"/>
                  </a:spcBef>
                  <a:spcAft>
                    <a:spcPct val="0"/>
                  </a:spcAft>
                </a:pPr>
                <a:r>
                  <a:rPr lang="en-US" sz="500" dirty="0">
                    <a:gradFill>
                      <a:gsLst>
                        <a:gs pos="10042">
                          <a:schemeClr val="tx1"/>
                        </a:gs>
                        <a:gs pos="39000">
                          <a:schemeClr val="tx1"/>
                        </a:gs>
                      </a:gsLst>
                      <a:lin ang="5400000" scaled="0"/>
                    </a:gradFill>
                    <a:ea typeface="Segoe UI" pitchFamily="34" charset="0"/>
                    <a:cs typeface="Segoe UI" pitchFamily="34" charset="0"/>
                  </a:rPr>
                  <a:t>R:</a:t>
                </a:r>
                <a:r>
                  <a:rPr lang="en-US" sz="500" baseline="0" dirty="0">
                    <a:gradFill>
                      <a:gsLst>
                        <a:gs pos="10042">
                          <a:schemeClr val="tx1"/>
                        </a:gs>
                        <a:gs pos="39000">
                          <a:schemeClr val="tx1"/>
                        </a:gs>
                      </a:gsLst>
                      <a:lin ang="5400000" scaled="0"/>
                    </a:gradFill>
                    <a:ea typeface="Segoe UI" pitchFamily="34" charset="0"/>
                    <a:cs typeface="Segoe UI" pitchFamily="34" charset="0"/>
                  </a:rPr>
                  <a:t>186 G:216 B:10</a:t>
                </a:r>
                <a:endParaRPr lang="en-US" sz="500" dirty="0">
                  <a:gradFill>
                    <a:gsLst>
                      <a:gs pos="10042">
                        <a:schemeClr val="tx1"/>
                      </a:gs>
                      <a:gs pos="39000">
                        <a:schemeClr val="tx1"/>
                      </a:gs>
                    </a:gsLst>
                    <a:lin ang="5400000" scaled="0"/>
                  </a:gradFill>
                  <a:ea typeface="Segoe UI" pitchFamily="34" charset="0"/>
                  <a:cs typeface="Segoe UI" pitchFamily="34" charset="0"/>
                </a:endParaRPr>
              </a:p>
            </p:txBody>
          </p:sp>
          <p:sp>
            <p:nvSpPr>
              <p:cNvPr id="43" name="Rectangle 42"/>
              <p:cNvSpPr/>
              <p:nvPr userDrawn="1"/>
            </p:nvSpPr>
            <p:spPr bwMode="auto">
              <a:xfrm>
                <a:off x="24987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32293"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80 G:80 B:80</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3413144"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Light Gray</a:t>
                </a:r>
              </a:p>
              <a:p>
                <a:pPr algn="l" defTabSz="932293"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115 G:115 B:115</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45" name="Rectangle 44"/>
              <p:cNvSpPr/>
              <p:nvPr userDrawn="1"/>
            </p:nvSpPr>
            <p:spPr bwMode="auto">
              <a:xfrm>
                <a:off x="1584344" y="4882896"/>
                <a:ext cx="869930" cy="289766"/>
              </a:xfrm>
              <a:prstGeom prst="rect">
                <a:avLst/>
              </a:prstGeom>
              <a:solidFill>
                <a:srgbClr val="3076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32293"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0 G:120 B:215</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dirty="0">
                    <a:gradFill>
                      <a:gsLst>
                        <a:gs pos="1674">
                          <a:srgbClr val="000000"/>
                        </a:gs>
                        <a:gs pos="46862">
                          <a:schemeClr val="tx1">
                            <a:lumMod val="50000"/>
                          </a:schemeClr>
                        </a:gs>
                        <a:gs pos="7000">
                          <a:schemeClr val="tx1">
                            <a:lumMod val="50000"/>
                          </a:schemeClr>
                        </a:gs>
                      </a:gsLst>
                      <a:lin ang="5400000" scaled="0"/>
                    </a:gradFill>
                    <a:latin typeface="+mn-lt"/>
                    <a:ea typeface="Segoe UI" pitchFamily="34" charset="0"/>
                    <a:cs typeface="Segoe UI" pitchFamily="34" charset="0"/>
                  </a:rPr>
                  <a:t>Light Orange</a:t>
                </a:r>
              </a:p>
              <a:p>
                <a:pPr algn="l" defTabSz="932293" fontAlgn="base">
                  <a:lnSpc>
                    <a:spcPct val="100000"/>
                  </a:lnSpc>
                  <a:spcBef>
                    <a:spcPct val="0"/>
                  </a:spcBef>
                  <a:spcAft>
                    <a:spcPct val="0"/>
                  </a:spcAft>
                </a:pPr>
                <a:r>
                  <a:rPr lang="en-US" sz="500" dirty="0">
                    <a:gradFill>
                      <a:gsLst>
                        <a:gs pos="1674">
                          <a:srgbClr val="000000"/>
                        </a:gs>
                        <a:gs pos="46862">
                          <a:schemeClr val="tx1">
                            <a:lumMod val="50000"/>
                          </a:schemeClr>
                        </a:gs>
                        <a:gs pos="7000">
                          <a:schemeClr val="tx1">
                            <a:lumMod val="50000"/>
                          </a:schemeClr>
                        </a:gs>
                      </a:gsLst>
                      <a:lin ang="5400000" scaled="0"/>
                    </a:gradFill>
                    <a:ea typeface="Segoe UI" pitchFamily="34" charset="0"/>
                    <a:cs typeface="Segoe UI" pitchFamily="34" charset="0"/>
                  </a:rPr>
                  <a:t>R:255</a:t>
                </a:r>
                <a:r>
                  <a:rPr lang="en-US" sz="500" baseline="0" dirty="0">
                    <a:gradFill>
                      <a:gsLst>
                        <a:gs pos="1674">
                          <a:srgbClr val="000000"/>
                        </a:gs>
                        <a:gs pos="46862">
                          <a:schemeClr val="tx1">
                            <a:lumMod val="50000"/>
                          </a:schemeClr>
                        </a:gs>
                        <a:gs pos="7000">
                          <a:schemeClr val="tx1">
                            <a:lumMod val="50000"/>
                          </a:schemeClr>
                        </a:gs>
                      </a:gsLst>
                      <a:lin ang="5400000" scaled="0"/>
                    </a:gradFill>
                    <a:ea typeface="Segoe UI" pitchFamily="34" charset="0"/>
                    <a:cs typeface="Segoe UI" pitchFamily="34" charset="0"/>
                  </a:rPr>
                  <a:t> G:140 B:0</a:t>
                </a:r>
                <a:endParaRPr lang="en-US" sz="500" dirty="0">
                  <a:gradFill>
                    <a:gsLst>
                      <a:gs pos="1674">
                        <a:srgbClr val="000000"/>
                      </a:gs>
                      <a:gs pos="46862">
                        <a:schemeClr val="tx1">
                          <a:lumMod val="50000"/>
                        </a:schemeClr>
                      </a:gs>
                      <a:gs pos="7000">
                        <a:schemeClr val="tx1">
                          <a:lumMod val="50000"/>
                        </a:schemeClr>
                      </a:gs>
                    </a:gsLst>
                    <a:lin ang="5400000" scaled="0"/>
                  </a:gradFill>
                  <a:ea typeface="Segoe UI" pitchFamily="34" charset="0"/>
                  <a:cs typeface="Segoe UI" pitchFamily="34" charset="0"/>
                </a:endParaRP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32293"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4476564" y="4543426"/>
                <a:ext cx="869930" cy="289766"/>
              </a:xfrm>
              <a:prstGeom prst="rect">
                <a:avLst/>
              </a:prstGeom>
              <a:solidFill>
                <a:srgbClr val="004B1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Green</a:t>
                </a:r>
              </a:p>
              <a:p>
                <a:pPr algn="l" defTabSz="932293"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0 G:75 B:28</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79639" y="256928"/>
              <a:ext cx="860293" cy="32964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15628" y="4227340"/>
              <a:ext cx="2709380" cy="32964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Secondary colors (use only when</a:t>
              </a:r>
              <a:r>
                <a:rPr lang="en-US" sz="1000" baseline="0" dirty="0">
                  <a:gradFill>
                    <a:gsLst>
                      <a:gs pos="2917">
                        <a:schemeClr val="tx1"/>
                      </a:gs>
                      <a:gs pos="30000">
                        <a:schemeClr val="tx1"/>
                      </a:gs>
                    </a:gsLst>
                    <a:lin ang="5400000" scaled="0"/>
                  </a:gradFill>
                </a:rPr>
                <a:t> necessary)</a:t>
              </a:r>
              <a:endParaRPr lang="en-US" sz="1000" dirty="0">
                <a:gradFill>
                  <a:gsLst>
                    <a:gs pos="2917">
                      <a:schemeClr val="tx1"/>
                    </a:gs>
                    <a:gs pos="30000">
                      <a:schemeClr val="tx1"/>
                    </a:gs>
                  </a:gsLst>
                  <a:lin ang="5400000" scaled="0"/>
                </a:gradFill>
              </a:endParaRPr>
            </a:p>
          </p:txBody>
        </p:sp>
      </p:grpSp>
    </p:spTree>
    <p:extLst>
      <p:ext uri="{BB962C8B-B14F-4D97-AF65-F5344CB8AC3E}">
        <p14:creationId xmlns:p14="http://schemas.microsoft.com/office/powerpoint/2010/main" val="3809929260"/>
      </p:ext>
    </p:extLst>
  </p:cSld>
  <p:clrMap bg1="lt1" tx1="dk1" bg2="lt2" tx2="dk2" accent1="accent1" accent2="accent2" accent3="accent3" accent4="accent4" accent5="accent5" accent6="accent6" hlink="hlink" folHlink="folHlink"/>
  <p:sldLayoutIdLst>
    <p:sldLayoutId id="2147488599" r:id="rId1"/>
    <p:sldLayoutId id="2147488600" r:id="rId2"/>
    <p:sldLayoutId id="2147488601" r:id="rId3"/>
    <p:sldLayoutId id="2147488602" r:id="rId4"/>
    <p:sldLayoutId id="2147488603" r:id="rId5"/>
    <p:sldLayoutId id="2147488604" r:id="rId6"/>
    <p:sldLayoutId id="2147488605" r:id="rId7"/>
    <p:sldLayoutId id="2147488606" r:id="rId8"/>
    <p:sldLayoutId id="2147488607" r:id="rId9"/>
    <p:sldLayoutId id="2147488608" r:id="rId10"/>
    <p:sldLayoutId id="2147488613" r:id="rId11"/>
    <p:sldLayoutId id="2147488614" r:id="rId12"/>
    <p:sldLayoutId id="2147488615" r:id="rId13"/>
    <p:sldLayoutId id="2147488616" r:id="rId14"/>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5.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7"/>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7" cy="2159483"/>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13" cstate="email">
            <a:extLst>
              <a:ext uri="{28A0092B-C50C-407E-A947-70E740481C1C}">
                <a14:useLocalDpi xmlns:a14="http://schemas.microsoft.com/office/drawing/2010/main"/>
              </a:ext>
            </a:extLst>
          </a:blip>
          <a:stretch>
            <a:fillRect/>
          </a:stretch>
        </p:blipFill>
        <p:spPr>
          <a:xfrm rot="5400000">
            <a:off x="9393899" y="3050514"/>
            <a:ext cx="6995160" cy="894134"/>
          </a:xfrm>
          <a:prstGeom prst="rect">
            <a:avLst/>
          </a:prstGeom>
        </p:spPr>
      </p:pic>
    </p:spTree>
    <p:extLst>
      <p:ext uri="{BB962C8B-B14F-4D97-AF65-F5344CB8AC3E}">
        <p14:creationId xmlns:p14="http://schemas.microsoft.com/office/powerpoint/2010/main" val="485969475"/>
      </p:ext>
    </p:extLst>
  </p:cSld>
  <p:clrMap bg1="dk1" tx1="lt1" bg2="dk2" tx2="lt2" accent1="accent1" accent2="accent2" accent3="accent3" accent4="accent4" accent5="accent5" accent6="accent6" hlink="hlink" folHlink="folHlink"/>
  <p:sldLayoutIdLst>
    <p:sldLayoutId id="2147488619" r:id="rId1"/>
    <p:sldLayoutId id="2147488620" r:id="rId2"/>
    <p:sldLayoutId id="2147488621" r:id="rId3"/>
    <p:sldLayoutId id="2147488622" r:id="rId4"/>
    <p:sldLayoutId id="2147488623" r:id="rId5"/>
    <p:sldLayoutId id="2147488629" r:id="rId6"/>
    <p:sldLayoutId id="2147488630" r:id="rId7"/>
    <p:sldLayoutId id="2147488631" r:id="rId8"/>
    <p:sldLayoutId id="2147488632" r:id="rId9"/>
    <p:sldLayoutId id="2147488633" r:id="rId10"/>
    <p:sldLayoutId id="2147488635" r:id="rId11"/>
  </p:sldLayoutIdLst>
  <p:transition>
    <p:fade/>
  </p:transition>
  <p:txStyles>
    <p:titleStyle>
      <a:lvl1pPr algn="l" defTabSz="932455" rtl="0" eaLnBrk="1" latinLnBrk="0" hangingPunct="1">
        <a:lnSpc>
          <a:spcPct val="90000"/>
        </a:lnSpc>
        <a:spcBef>
          <a:spcPct val="0"/>
        </a:spcBef>
        <a:buNone/>
        <a:defRPr lang="en-US" sz="4798"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795" marR="0" indent="-342795" algn="l" defTabSz="932455" rtl="0" eaLnBrk="1" fontAlgn="auto" latinLnBrk="0" hangingPunct="1">
        <a:lnSpc>
          <a:spcPct val="90000"/>
        </a:lnSpc>
        <a:spcBef>
          <a:spcPct val="20000"/>
        </a:spcBef>
        <a:spcAft>
          <a:spcPts val="0"/>
        </a:spcAft>
        <a:buClrTx/>
        <a:buSzPct val="90000"/>
        <a:buFont typeface="Arial" pitchFamily="34" charset="0"/>
        <a:buChar char="•"/>
        <a:tabLst/>
        <a:defRPr sz="3998" kern="1200" spc="0" baseline="0">
          <a:gradFill>
            <a:gsLst>
              <a:gs pos="1250">
                <a:schemeClr val="tx1"/>
              </a:gs>
              <a:gs pos="100000">
                <a:schemeClr val="tx1"/>
              </a:gs>
            </a:gsLst>
            <a:lin ang="5400000" scaled="0"/>
          </a:gradFill>
          <a:latin typeface="+mj-lt"/>
          <a:ea typeface="+mn-ea"/>
          <a:cs typeface="+mn-cs"/>
        </a:defRPr>
      </a:lvl1pPr>
      <a:lvl2pPr marL="584020" marR="0" indent="-241227" algn="l" defTabSz="932455"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856" marR="0" indent="-228530" algn="l" defTabSz="932455"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384" marR="0" indent="-228530" algn="l" defTabSz="932455"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6915" marR="0" indent="-228530" algn="l" defTabSz="932455"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253" indent="-233114" algn="l" defTabSz="93245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481" indent="-233114" algn="l" defTabSz="93245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710" indent="-233114" algn="l" defTabSz="93245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938" indent="-233114" algn="l" defTabSz="93245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455" rtl="0" eaLnBrk="1" latinLnBrk="0" hangingPunct="1">
        <a:defRPr sz="1800" kern="1200">
          <a:solidFill>
            <a:schemeClr val="tx1"/>
          </a:solidFill>
          <a:latin typeface="+mn-lt"/>
          <a:ea typeface="+mn-ea"/>
          <a:cs typeface="+mn-cs"/>
        </a:defRPr>
      </a:lvl1pPr>
      <a:lvl2pPr marL="466229" algn="l" defTabSz="932455" rtl="0" eaLnBrk="1" latinLnBrk="0" hangingPunct="1">
        <a:defRPr sz="1800" kern="1200">
          <a:solidFill>
            <a:schemeClr val="tx1"/>
          </a:solidFill>
          <a:latin typeface="+mn-lt"/>
          <a:ea typeface="+mn-ea"/>
          <a:cs typeface="+mn-cs"/>
        </a:defRPr>
      </a:lvl2pPr>
      <a:lvl3pPr marL="932455" algn="l" defTabSz="932455" rtl="0" eaLnBrk="1" latinLnBrk="0" hangingPunct="1">
        <a:defRPr sz="1800" kern="1200">
          <a:solidFill>
            <a:schemeClr val="tx1"/>
          </a:solidFill>
          <a:latin typeface="+mn-lt"/>
          <a:ea typeface="+mn-ea"/>
          <a:cs typeface="+mn-cs"/>
        </a:defRPr>
      </a:lvl3pPr>
      <a:lvl4pPr marL="1398684" algn="l" defTabSz="932455" rtl="0" eaLnBrk="1" latinLnBrk="0" hangingPunct="1">
        <a:defRPr sz="1800" kern="1200">
          <a:solidFill>
            <a:schemeClr val="tx1"/>
          </a:solidFill>
          <a:latin typeface="+mn-lt"/>
          <a:ea typeface="+mn-ea"/>
          <a:cs typeface="+mn-cs"/>
        </a:defRPr>
      </a:lvl4pPr>
      <a:lvl5pPr marL="1864911" algn="l" defTabSz="932455" rtl="0" eaLnBrk="1" latinLnBrk="0" hangingPunct="1">
        <a:defRPr sz="1800" kern="1200">
          <a:solidFill>
            <a:schemeClr val="tx1"/>
          </a:solidFill>
          <a:latin typeface="+mn-lt"/>
          <a:ea typeface="+mn-ea"/>
          <a:cs typeface="+mn-cs"/>
        </a:defRPr>
      </a:lvl5pPr>
      <a:lvl6pPr marL="2331141" algn="l" defTabSz="932455" rtl="0" eaLnBrk="1" latinLnBrk="0" hangingPunct="1">
        <a:defRPr sz="1800" kern="1200">
          <a:solidFill>
            <a:schemeClr val="tx1"/>
          </a:solidFill>
          <a:latin typeface="+mn-lt"/>
          <a:ea typeface="+mn-ea"/>
          <a:cs typeface="+mn-cs"/>
        </a:defRPr>
      </a:lvl6pPr>
      <a:lvl7pPr marL="2797367" algn="l" defTabSz="932455" rtl="0" eaLnBrk="1" latinLnBrk="0" hangingPunct="1">
        <a:defRPr sz="1800" kern="1200">
          <a:solidFill>
            <a:schemeClr val="tx1"/>
          </a:solidFill>
          <a:latin typeface="+mn-lt"/>
          <a:ea typeface="+mn-ea"/>
          <a:cs typeface="+mn-cs"/>
        </a:defRPr>
      </a:lvl7pPr>
      <a:lvl8pPr marL="3263595" algn="l" defTabSz="932455" rtl="0" eaLnBrk="1" latinLnBrk="0" hangingPunct="1">
        <a:defRPr sz="1800" kern="1200">
          <a:solidFill>
            <a:schemeClr val="tx1"/>
          </a:solidFill>
          <a:latin typeface="+mn-lt"/>
          <a:ea typeface="+mn-ea"/>
          <a:cs typeface="+mn-cs"/>
        </a:defRPr>
      </a:lvl8pPr>
      <a:lvl9pPr marL="3729823" algn="l" defTabSz="932455"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6.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13" cstate="email">
            <a:extLst>
              <a:ext uri="{28A0092B-C50C-407E-A947-70E740481C1C}">
                <a14:useLocalDpi xmlns:a14="http://schemas.microsoft.com/office/drawing/2010/main"/>
              </a:ext>
            </a:extLst>
          </a:blip>
          <a:stretch>
            <a:fillRect/>
          </a:stretch>
        </p:blipFill>
        <p:spPr>
          <a:xfrm rot="5400000">
            <a:off x="9393899" y="3050514"/>
            <a:ext cx="6995160" cy="894134"/>
          </a:xfrm>
          <a:prstGeom prst="rect">
            <a:avLst/>
          </a:prstGeom>
        </p:spPr>
      </p:pic>
    </p:spTree>
    <p:extLst>
      <p:ext uri="{BB962C8B-B14F-4D97-AF65-F5344CB8AC3E}">
        <p14:creationId xmlns:p14="http://schemas.microsoft.com/office/powerpoint/2010/main" val="4139320510"/>
      </p:ext>
    </p:extLst>
  </p:cSld>
  <p:clrMap bg1="dk1" tx1="lt1" bg2="dk2" tx2="lt2" accent1="accent1" accent2="accent2" accent3="accent3" accent4="accent4" accent5="accent5" accent6="accent6" hlink="hlink" folHlink="folHlink"/>
  <p:sldLayoutIdLst>
    <p:sldLayoutId id="2147488638" r:id="rId1"/>
    <p:sldLayoutId id="2147488639" r:id="rId2"/>
    <p:sldLayoutId id="2147488640" r:id="rId3"/>
    <p:sldLayoutId id="2147488641" r:id="rId4"/>
    <p:sldLayoutId id="2147488642" r:id="rId5"/>
    <p:sldLayoutId id="2147488649" r:id="rId6"/>
    <p:sldLayoutId id="2147488650" r:id="rId7"/>
    <p:sldLayoutId id="2147488651" r:id="rId8"/>
    <p:sldLayoutId id="2147488652" r:id="rId9"/>
    <p:sldLayoutId id="2147488653" r:id="rId10"/>
    <p:sldLayoutId id="2147488654" r:id="rId11"/>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7.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18" name="Group 17"/>
          <p:cNvGrpSpPr/>
          <p:nvPr userDrawn="1"/>
        </p:nvGrpSpPr>
        <p:grpSpPr>
          <a:xfrm>
            <a:off x="12618964" y="-8395"/>
            <a:ext cx="955641" cy="5775361"/>
            <a:chOff x="12618967" y="-8396"/>
            <a:chExt cx="955641" cy="5775361"/>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Blue</a:t>
                </a:r>
              </a:p>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R:0 G:120 B:215</a:t>
                </a: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7965">
                          <a:srgbClr val="000000"/>
                        </a:gs>
                        <a:gs pos="28319">
                          <a:srgbClr val="000000"/>
                        </a:gs>
                      </a:gsLst>
                      <a:lin ang="5400000" scaled="0"/>
                    </a:gradFill>
                    <a:effectLst/>
                    <a:uLnTx/>
                    <a:uFillTx/>
                    <a:latin typeface="Segoe UI"/>
                    <a:ea typeface="Segoe UI" pitchFamily="34" charset="0"/>
                    <a:cs typeface="Segoe UI" pitchFamily="34" charset="0"/>
                  </a:rPr>
                  <a:t>Cyan</a:t>
                </a:r>
              </a:p>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0" i="0" u="none" strike="noStrike" kern="1200" cap="none" spc="0" normalizeH="0" baseline="0" noProof="0" dirty="0">
                    <a:ln>
                      <a:noFill/>
                    </a:ln>
                    <a:gradFill>
                      <a:gsLst>
                        <a:gs pos="7965">
                          <a:srgbClr val="000000"/>
                        </a:gs>
                        <a:gs pos="28319">
                          <a:srgbClr val="000000"/>
                        </a:gs>
                      </a:gsLst>
                      <a:lin ang="5400000" scaled="0"/>
                    </a:gradFill>
                    <a:effectLst/>
                    <a:uLnTx/>
                    <a:uFillTx/>
                    <a:latin typeface="Segoe UI"/>
                    <a:ea typeface="Segoe UI" pitchFamily="34" charset="0"/>
                    <a:cs typeface="Segoe UI" pitchFamily="34" charset="0"/>
                  </a:rPr>
                  <a:t>R:0 G:188 B:242</a:t>
                </a:r>
              </a:p>
            </p:txBody>
          </p:sp>
          <p:sp>
            <p:nvSpPr>
              <p:cNvPr id="41" name="Rectangle 40"/>
              <p:cNvSpPr/>
              <p:nvPr userDrawn="1"/>
            </p:nvSpPr>
            <p:spPr bwMode="auto">
              <a:xfrm>
                <a:off x="158673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Light Gray</a:t>
                </a:r>
              </a:p>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0" i="0" u="none" strike="noStrike" kern="120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R:210 G:210 B:210</a:t>
                </a:r>
              </a:p>
            </p:txBody>
          </p:sp>
          <p:sp>
            <p:nvSpPr>
              <p:cNvPr id="42" name="Rectangle 41"/>
              <p:cNvSpPr/>
              <p:nvPr userDrawn="1"/>
            </p:nvSpPr>
            <p:spPr bwMode="auto">
              <a:xfrm>
                <a:off x="2505456" y="4543426"/>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Blue</a:t>
                </a:r>
              </a:p>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R:0 G:32 B:80</a:t>
                </a: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Gray</a:t>
                </a:r>
              </a:p>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R:80 G:80 B:80</a:t>
                </a: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Gray</a:t>
                </a:r>
              </a:p>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R:115 G:115 B:115</a:t>
                </a: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Purple</a:t>
                </a:r>
              </a:p>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R:92 G:45 B:145</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Orange</a:t>
                </a:r>
              </a:p>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R:216 G:59 B:1</a:t>
                </a:r>
              </a:p>
            </p:txBody>
          </p:sp>
          <p:sp>
            <p:nvSpPr>
              <p:cNvPr id="35" name="Rectangle 34"/>
              <p:cNvSpPr/>
              <p:nvPr userDrawn="1"/>
            </p:nvSpPr>
            <p:spPr bwMode="auto">
              <a:xfrm>
                <a:off x="4476564" y="4543426"/>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Green</a:t>
                </a:r>
              </a:p>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R:16 G:124 B:16</a:t>
                </a:r>
              </a:p>
            </p:txBody>
          </p:sp>
        </p:grpSp>
        <p:sp>
          <p:nvSpPr>
            <p:cNvPr id="28" name="TextBox 27"/>
            <p:cNvSpPr txBox="1"/>
            <p:nvPr userDrawn="1"/>
          </p:nvSpPr>
          <p:spPr>
            <a:xfrm rot="5400000">
              <a:off x="12979639" y="256928"/>
              <a:ext cx="860293" cy="329645"/>
            </a:xfrm>
            <a:prstGeom prst="rect">
              <a:avLst/>
            </a:prstGeom>
            <a:noFill/>
          </p:spPr>
          <p:txBody>
            <a:bodyPr wrap="none" lIns="0" tIns="91440" rIns="182880" bIns="91440"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Main colors</a:t>
              </a:r>
            </a:p>
          </p:txBody>
        </p:sp>
        <p:sp>
          <p:nvSpPr>
            <p:cNvPr id="32" name="TextBox 31"/>
            <p:cNvSpPr txBox="1"/>
            <p:nvPr userDrawn="1"/>
          </p:nvSpPr>
          <p:spPr>
            <a:xfrm rot="5400000">
              <a:off x="11715628" y="4227340"/>
              <a:ext cx="2709380" cy="329645"/>
            </a:xfrm>
            <a:prstGeom prst="rect">
              <a:avLst/>
            </a:prstGeom>
            <a:noFill/>
          </p:spPr>
          <p:txBody>
            <a:bodyPr wrap="none" lIns="0" tIns="91440" rIns="182880" bIns="91440"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Secondary colors (use only when necessary)</a:t>
              </a:r>
            </a:p>
          </p:txBody>
        </p:sp>
      </p:grpSp>
    </p:spTree>
    <p:extLst>
      <p:ext uri="{BB962C8B-B14F-4D97-AF65-F5344CB8AC3E}">
        <p14:creationId xmlns:p14="http://schemas.microsoft.com/office/powerpoint/2010/main" val="3951241845"/>
      </p:ext>
    </p:extLst>
  </p:cSld>
  <p:clrMap bg1="lt1" tx1="dk1" bg2="lt2" tx2="dk2" accent1="accent1" accent2="accent2" accent3="accent3" accent4="accent4" accent5="accent5" accent6="accent6" hlink="hlink" folHlink="folHlink"/>
  <p:sldLayoutIdLst>
    <p:sldLayoutId id="2147488656" r:id="rId1"/>
    <p:sldLayoutId id="2147488657" r:id="rId2"/>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0"/>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088" name="think-cell Slide" r:id="rId21" imgW="381" imgH="381" progId="TCLayout.ActiveDocument.1">
                  <p:embed/>
                </p:oleObj>
              </mc:Choice>
              <mc:Fallback>
                <p:oleObj name="think-cell Slide" r:id="rId21" imgW="381" imgH="381" progId="TCLayout.ActiveDocument.1">
                  <p:embed/>
                  <p:pic>
                    <p:nvPicPr>
                      <p:cNvPr id="3" name="Object 2" hidden="1"/>
                      <p:cNvPicPr/>
                      <p:nvPr/>
                    </p:nvPicPr>
                    <p:blipFill>
                      <a:blip r:embed="rId22"/>
                      <a:stretch>
                        <a:fillRect/>
                      </a:stretch>
                    </p:blipFill>
                    <p:spPr>
                      <a:xfrm>
                        <a:off x="1588" y="1588"/>
                        <a:ext cx="1587" cy="1587"/>
                      </a:xfrm>
                      <a:prstGeom prst="rect">
                        <a:avLst/>
                      </a:prstGeom>
                    </p:spPr>
                  </p:pic>
                </p:oleObj>
              </mc:Fallback>
            </mc:AlternateContent>
          </a:graphicData>
        </a:graphic>
      </p:graphicFrame>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23" cstate="email">
            <a:extLst>
              <a:ext uri="{28A0092B-C50C-407E-A947-70E740481C1C}">
                <a14:useLocalDpi xmlns:a14="http://schemas.microsoft.com/office/drawing/2010/main"/>
              </a:ext>
            </a:extLst>
          </a:blip>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384660498"/>
      </p:ext>
    </p:extLst>
  </p:cSld>
  <p:clrMap bg1="lt1" tx1="dk1" bg2="lt2" tx2="dk2" accent1="accent1" accent2="accent2" accent3="accent3" accent4="accent4" accent5="accent5" accent6="accent6" hlink="hlink" folHlink="folHlink"/>
  <p:sldLayoutIdLst>
    <p:sldLayoutId id="2147488663" r:id="rId1"/>
    <p:sldLayoutId id="2147488666" r:id="rId2"/>
    <p:sldLayoutId id="2147488667" r:id="rId3"/>
    <p:sldLayoutId id="2147488668" r:id="rId4"/>
    <p:sldLayoutId id="2147488669" r:id="rId5"/>
    <p:sldLayoutId id="2147488670" r:id="rId6"/>
    <p:sldLayoutId id="2147488671" r:id="rId7"/>
    <p:sldLayoutId id="2147488672" r:id="rId8"/>
    <p:sldLayoutId id="2147488673" r:id="rId9"/>
    <p:sldLayoutId id="2147488674" r:id="rId10"/>
    <p:sldLayoutId id="2147488675" r:id="rId11"/>
    <p:sldLayoutId id="2147488681" r:id="rId12"/>
    <p:sldLayoutId id="2147488682" r:id="rId13"/>
    <p:sldLayoutId id="2147488683" r:id="rId14"/>
    <p:sldLayoutId id="2147488684" r:id="rId15"/>
    <p:sldLayoutId id="2147488685" r:id="rId16"/>
    <p:sldLayoutId id="2147488686" r:id="rId17"/>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9.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6"/>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2"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16" cstate="email">
            <a:extLst>
              <a:ext uri="{28A0092B-C50C-407E-A947-70E740481C1C}">
                <a14:useLocalDpi xmlns:a14="http://schemas.microsoft.com/office/drawing/2010/main"/>
              </a:ext>
            </a:extLst>
          </a:blip>
          <a:stretch>
            <a:fillRect/>
          </a:stretch>
        </p:blipFill>
        <p:spPr>
          <a:xfrm rot="5400000">
            <a:off x="9393899" y="3050515"/>
            <a:ext cx="6995160" cy="894134"/>
          </a:xfrm>
          <a:prstGeom prst="rect">
            <a:avLst/>
          </a:prstGeom>
        </p:spPr>
      </p:pic>
    </p:spTree>
    <p:extLst>
      <p:ext uri="{BB962C8B-B14F-4D97-AF65-F5344CB8AC3E}">
        <p14:creationId xmlns:p14="http://schemas.microsoft.com/office/powerpoint/2010/main" val="1808636991"/>
      </p:ext>
    </p:extLst>
  </p:cSld>
  <p:clrMap bg1="dk1" tx1="lt1" bg2="dk2" tx2="lt2" accent1="accent1" accent2="accent2" accent3="accent3" accent4="accent4" accent5="accent5" accent6="accent6" hlink="hlink" folHlink="folHlink"/>
  <p:sldLayoutIdLst>
    <p:sldLayoutId id="2147488692" r:id="rId1"/>
    <p:sldLayoutId id="2147488693" r:id="rId2"/>
    <p:sldLayoutId id="2147488694" r:id="rId3"/>
    <p:sldLayoutId id="2147488695" r:id="rId4"/>
    <p:sldLayoutId id="2147488696" r:id="rId5"/>
    <p:sldLayoutId id="2147488697" r:id="rId6"/>
    <p:sldLayoutId id="2147488698" r:id="rId7"/>
    <p:sldLayoutId id="2147488706" r:id="rId8"/>
    <p:sldLayoutId id="2147488707" r:id="rId9"/>
    <p:sldLayoutId id="2147488708" r:id="rId10"/>
    <p:sldLayoutId id="2147488709" r:id="rId11"/>
    <p:sldLayoutId id="2147488710" r:id="rId12"/>
    <p:sldLayoutId id="2147488711" r:id="rId13"/>
    <p:sldLayoutId id="2147488714" r:id="rId14"/>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4">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4">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18" name="Group 17"/>
          <p:cNvGrpSpPr/>
          <p:nvPr userDrawn="1"/>
        </p:nvGrpSpPr>
        <p:grpSpPr>
          <a:xfrm>
            <a:off x="12618964" y="-8395"/>
            <a:ext cx="955641" cy="5775361"/>
            <a:chOff x="12618967" y="-8396"/>
            <a:chExt cx="955641" cy="5775361"/>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Blue</a:t>
                </a:r>
              </a:p>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R:0 G:120 B:215</a:t>
                </a: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7965">
                          <a:srgbClr val="000000"/>
                        </a:gs>
                        <a:gs pos="28319">
                          <a:srgbClr val="000000"/>
                        </a:gs>
                      </a:gsLst>
                      <a:lin ang="5400000" scaled="0"/>
                    </a:gradFill>
                    <a:effectLst/>
                    <a:uLnTx/>
                    <a:uFillTx/>
                    <a:latin typeface="Segoe UI"/>
                    <a:ea typeface="Segoe UI" pitchFamily="34" charset="0"/>
                    <a:cs typeface="Segoe UI" pitchFamily="34" charset="0"/>
                  </a:rPr>
                  <a:t>Cyan</a:t>
                </a:r>
              </a:p>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0" i="0" u="none" strike="noStrike" kern="1200" cap="none" spc="0" normalizeH="0" baseline="0" noProof="0" dirty="0">
                    <a:ln>
                      <a:noFill/>
                    </a:ln>
                    <a:gradFill>
                      <a:gsLst>
                        <a:gs pos="7965">
                          <a:srgbClr val="000000"/>
                        </a:gs>
                        <a:gs pos="28319">
                          <a:srgbClr val="000000"/>
                        </a:gs>
                      </a:gsLst>
                      <a:lin ang="5400000" scaled="0"/>
                    </a:gradFill>
                    <a:effectLst/>
                    <a:uLnTx/>
                    <a:uFillTx/>
                    <a:latin typeface="Segoe UI"/>
                    <a:ea typeface="Segoe UI" pitchFamily="34" charset="0"/>
                    <a:cs typeface="Segoe UI" pitchFamily="34" charset="0"/>
                  </a:rPr>
                  <a:t>R:0 G:188 B:242</a:t>
                </a:r>
              </a:p>
            </p:txBody>
          </p:sp>
          <p:sp>
            <p:nvSpPr>
              <p:cNvPr id="41" name="Rectangle 40"/>
              <p:cNvSpPr/>
              <p:nvPr userDrawn="1"/>
            </p:nvSpPr>
            <p:spPr bwMode="auto">
              <a:xfrm>
                <a:off x="158673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Light Gray</a:t>
                </a:r>
              </a:p>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0" i="0" u="none" strike="noStrike" kern="120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R:210 G:210 B:210</a:t>
                </a:r>
              </a:p>
            </p:txBody>
          </p:sp>
          <p:sp>
            <p:nvSpPr>
              <p:cNvPr id="42" name="Rectangle 41"/>
              <p:cNvSpPr/>
              <p:nvPr userDrawn="1"/>
            </p:nvSpPr>
            <p:spPr bwMode="auto">
              <a:xfrm>
                <a:off x="2505456" y="4543426"/>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Blue</a:t>
                </a:r>
              </a:p>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R:0 G:32 B:80</a:t>
                </a: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Gray</a:t>
                </a:r>
              </a:p>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R:80 G:80 B:80</a:t>
                </a: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Gray</a:t>
                </a:r>
              </a:p>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R:115 G:115 B:115</a:t>
                </a: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Purple</a:t>
                </a:r>
              </a:p>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R:92 G:45 B:145</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Orange</a:t>
                </a:r>
              </a:p>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R:216 G:59 B:1</a:t>
                </a:r>
              </a:p>
            </p:txBody>
          </p:sp>
          <p:sp>
            <p:nvSpPr>
              <p:cNvPr id="35" name="Rectangle 34"/>
              <p:cNvSpPr/>
              <p:nvPr userDrawn="1"/>
            </p:nvSpPr>
            <p:spPr bwMode="auto">
              <a:xfrm>
                <a:off x="4476564" y="4543426"/>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Green</a:t>
                </a:r>
              </a:p>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R:16 G:124 B:16</a:t>
                </a:r>
              </a:p>
            </p:txBody>
          </p:sp>
        </p:grpSp>
        <p:sp>
          <p:nvSpPr>
            <p:cNvPr id="28" name="TextBox 27"/>
            <p:cNvSpPr txBox="1"/>
            <p:nvPr userDrawn="1"/>
          </p:nvSpPr>
          <p:spPr>
            <a:xfrm rot="5400000">
              <a:off x="12979639" y="256928"/>
              <a:ext cx="860293" cy="329645"/>
            </a:xfrm>
            <a:prstGeom prst="rect">
              <a:avLst/>
            </a:prstGeom>
            <a:noFill/>
          </p:spPr>
          <p:txBody>
            <a:bodyPr wrap="none" lIns="0" tIns="91440" rIns="182880" bIns="91440"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Main colors</a:t>
              </a:r>
            </a:p>
          </p:txBody>
        </p:sp>
        <p:sp>
          <p:nvSpPr>
            <p:cNvPr id="32" name="TextBox 31"/>
            <p:cNvSpPr txBox="1"/>
            <p:nvPr userDrawn="1"/>
          </p:nvSpPr>
          <p:spPr>
            <a:xfrm rot="5400000">
              <a:off x="11715628" y="4227340"/>
              <a:ext cx="2709380" cy="329645"/>
            </a:xfrm>
            <a:prstGeom prst="rect">
              <a:avLst/>
            </a:prstGeom>
            <a:noFill/>
          </p:spPr>
          <p:txBody>
            <a:bodyPr wrap="none" lIns="0" tIns="91440" rIns="182880" bIns="91440"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Secondary colors (use only when necessary)</a:t>
              </a:r>
            </a:p>
          </p:txBody>
        </p:sp>
      </p:grpSp>
    </p:spTree>
    <p:extLst>
      <p:ext uri="{BB962C8B-B14F-4D97-AF65-F5344CB8AC3E}">
        <p14:creationId xmlns:p14="http://schemas.microsoft.com/office/powerpoint/2010/main" val="722843543"/>
      </p:ext>
    </p:extLst>
  </p:cSld>
  <p:clrMap bg1="lt1" tx1="dk1" bg2="lt2" tx2="dk2" accent1="accent1" accent2="accent2" accent3="accent3" accent4="accent4" accent5="accent5" accent6="accent6" hlink="hlink" folHlink="folHlink"/>
  <p:sldLayoutIdLst>
    <p:sldLayoutId id="2147487444" r:id="rId1"/>
    <p:sldLayoutId id="2147487445" r:id="rId2"/>
    <p:sldLayoutId id="2147487446" r:id="rId3"/>
    <p:sldLayoutId id="2147487447" r:id="rId4"/>
    <p:sldLayoutId id="2147487448" r:id="rId5"/>
    <p:sldLayoutId id="2147487449" r:id="rId6"/>
    <p:sldLayoutId id="2147487450" r:id="rId7"/>
    <p:sldLayoutId id="2147487451" r:id="rId8"/>
    <p:sldLayoutId id="2147487452" r:id="rId9"/>
    <p:sldLayoutId id="2147487453" r:id="rId10"/>
    <p:sldLayoutId id="2147487454" r:id="rId11"/>
    <p:sldLayoutId id="2147487455" r:id="rId12"/>
    <p:sldLayoutId id="2147487456" r:id="rId13"/>
    <p:sldLayoutId id="2147487457" r:id="rId14"/>
    <p:sldLayoutId id="2147487458" r:id="rId15"/>
    <p:sldLayoutId id="2147487459" r:id="rId16"/>
    <p:sldLayoutId id="2147487460" r:id="rId17"/>
    <p:sldLayoutId id="2147487461" r:id="rId18"/>
    <p:sldLayoutId id="2147487462" r:id="rId19"/>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55663" y="373063"/>
            <a:ext cx="10725150" cy="1350962"/>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55663" y="1862138"/>
            <a:ext cx="10725150" cy="4437062"/>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55663" y="6483350"/>
            <a:ext cx="2797175" cy="371475"/>
          </a:xfrm>
          <a:prstGeom prst="rect">
            <a:avLst/>
          </a:prstGeom>
        </p:spPr>
        <p:txBody>
          <a:bodyPr vert="horz" lIns="91440" tIns="45720" rIns="91440" bIns="45720" rtlCol="0" anchor="ctr"/>
          <a:lstStyle>
            <a:lvl1pPr algn="l">
              <a:defRPr sz="1199">
                <a:solidFill>
                  <a:schemeClr val="tx1">
                    <a:tint val="75000"/>
                  </a:schemeClr>
                </a:solidFill>
              </a:defRPr>
            </a:lvl1pPr>
          </a:lstStyle>
          <a:p>
            <a:fld id="{21294558-F853-46DA-845C-C38CC3592FCC}" type="datetimeFigureOut">
              <a:rPr lang="en-US" smtClean="0"/>
              <a:t>4/11/2017</a:t>
            </a:fld>
            <a:endParaRPr lang="en-US"/>
          </a:p>
        </p:txBody>
      </p:sp>
      <p:sp>
        <p:nvSpPr>
          <p:cNvPr id="5" name="Footer Placeholder 4"/>
          <p:cNvSpPr>
            <a:spLocks noGrp="1"/>
          </p:cNvSpPr>
          <p:nvPr>
            <p:ph type="ftr" sz="quarter" idx="3"/>
          </p:nvPr>
        </p:nvSpPr>
        <p:spPr>
          <a:xfrm>
            <a:off x="4119564" y="6483350"/>
            <a:ext cx="4197350" cy="371475"/>
          </a:xfrm>
          <a:prstGeom prst="rect">
            <a:avLst/>
          </a:prstGeom>
        </p:spPr>
        <p:txBody>
          <a:bodyPr vert="horz" lIns="91440" tIns="45720" rIns="91440" bIns="45720" rtlCol="0" anchor="ctr"/>
          <a:lstStyle>
            <a:lvl1pPr algn="ctr">
              <a:defRPr sz="1199">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83639" y="6483350"/>
            <a:ext cx="2797175" cy="371475"/>
          </a:xfrm>
          <a:prstGeom prst="rect">
            <a:avLst/>
          </a:prstGeom>
        </p:spPr>
        <p:txBody>
          <a:bodyPr vert="horz" lIns="91440" tIns="45720" rIns="91440" bIns="45720" rtlCol="0" anchor="ctr"/>
          <a:lstStyle>
            <a:lvl1pPr algn="r">
              <a:defRPr sz="1199">
                <a:solidFill>
                  <a:schemeClr val="tx1">
                    <a:tint val="75000"/>
                  </a:schemeClr>
                </a:solidFill>
              </a:defRPr>
            </a:lvl1pPr>
          </a:lstStyle>
          <a:p>
            <a:fld id="{1072245C-EB54-4275-9208-0D699625D4EC}" type="slidenum">
              <a:rPr lang="en-US" smtClean="0"/>
              <a:t>‹#›</a:t>
            </a:fld>
            <a:endParaRPr lang="en-US"/>
          </a:p>
        </p:txBody>
      </p:sp>
      <p:pic>
        <p:nvPicPr>
          <p:cNvPr id="7" name="Picture 6"/>
          <p:cNvPicPr>
            <a:picLocks noChangeAspect="1"/>
          </p:cNvPicPr>
          <p:nvPr userDrawn="1"/>
        </p:nvPicPr>
        <p:blipFill>
          <a:blip r:embed="rId9" cstate="email">
            <a:extLst>
              <a:ext uri="{28A0092B-C50C-407E-A947-70E740481C1C}">
                <a14:useLocalDpi xmlns:a14="http://schemas.microsoft.com/office/drawing/2010/main"/>
              </a:ext>
            </a:extLst>
          </a:blip>
          <a:stretch>
            <a:fillRect/>
          </a:stretch>
        </p:blipFill>
        <p:spPr>
          <a:xfrm rot="5400000">
            <a:off x="9489150" y="3050514"/>
            <a:ext cx="6995160" cy="894134"/>
          </a:xfrm>
          <a:prstGeom prst="rect">
            <a:avLst/>
          </a:prstGeom>
        </p:spPr>
      </p:pic>
    </p:spTree>
    <p:extLst>
      <p:ext uri="{BB962C8B-B14F-4D97-AF65-F5344CB8AC3E}">
        <p14:creationId xmlns:p14="http://schemas.microsoft.com/office/powerpoint/2010/main" val="1876475283"/>
      </p:ext>
    </p:extLst>
  </p:cSld>
  <p:clrMap bg1="lt1" tx1="dk1" bg2="lt2" tx2="dk2" accent1="accent1" accent2="accent2" accent3="accent3" accent4="accent4" accent5="accent5" accent6="accent6" hlink="hlink" folHlink="folHlink"/>
  <p:sldLayoutIdLst>
    <p:sldLayoutId id="2147488716" r:id="rId1"/>
    <p:sldLayoutId id="2147488717" r:id="rId2"/>
    <p:sldLayoutId id="2147488718" r:id="rId3"/>
    <p:sldLayoutId id="2147488719" r:id="rId4"/>
    <p:sldLayoutId id="2147488720" r:id="rId5"/>
    <p:sldLayoutId id="2147488721" r:id="rId6"/>
    <p:sldLayoutId id="2147488722" r:id="rId7"/>
  </p:sldLayoutIdLst>
  <p:txStyles>
    <p:titleStyle>
      <a:lvl1pPr algn="l" defTabSz="914224" rtl="0" eaLnBrk="1" latinLnBrk="0" hangingPunct="1">
        <a:lnSpc>
          <a:spcPct val="90000"/>
        </a:lnSpc>
        <a:spcBef>
          <a:spcPct val="0"/>
        </a:spcBef>
        <a:buNone/>
        <a:defRPr sz="4399" kern="1200">
          <a:solidFill>
            <a:schemeClr val="tx1"/>
          </a:solidFill>
          <a:latin typeface="+mj-lt"/>
          <a:ea typeface="+mj-ea"/>
          <a:cs typeface="+mj-cs"/>
        </a:defRPr>
      </a:lvl1pPr>
    </p:titleStyle>
    <p:bodyStyle>
      <a:lvl1pPr marL="228557" indent="-228557" algn="l" defTabSz="914224"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669" indent="-228557" algn="l" defTabSz="914224"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781" indent="-228557" algn="l" defTabSz="914224"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893" indent="-228557" algn="l" defTabSz="91422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05" indent="-228557" algn="l" defTabSz="91422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117" indent="-228557" algn="l" defTabSz="91422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230" indent="-228557" algn="l" defTabSz="91422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42" indent="-228557" algn="l" defTabSz="91422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454" indent="-228557" algn="l" defTabSz="91422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224" rtl="0" eaLnBrk="1" latinLnBrk="0" hangingPunct="1">
        <a:defRPr sz="1800" kern="1200">
          <a:solidFill>
            <a:schemeClr val="tx1"/>
          </a:solidFill>
          <a:latin typeface="+mn-lt"/>
          <a:ea typeface="+mn-ea"/>
          <a:cs typeface="+mn-cs"/>
        </a:defRPr>
      </a:lvl1pPr>
      <a:lvl2pPr marL="457112" algn="l" defTabSz="914224" rtl="0" eaLnBrk="1" latinLnBrk="0" hangingPunct="1">
        <a:defRPr sz="1800" kern="1200">
          <a:solidFill>
            <a:schemeClr val="tx1"/>
          </a:solidFill>
          <a:latin typeface="+mn-lt"/>
          <a:ea typeface="+mn-ea"/>
          <a:cs typeface="+mn-cs"/>
        </a:defRPr>
      </a:lvl2pPr>
      <a:lvl3pPr marL="914224" algn="l" defTabSz="914224" rtl="0" eaLnBrk="1" latinLnBrk="0" hangingPunct="1">
        <a:defRPr sz="1800" kern="1200">
          <a:solidFill>
            <a:schemeClr val="tx1"/>
          </a:solidFill>
          <a:latin typeface="+mn-lt"/>
          <a:ea typeface="+mn-ea"/>
          <a:cs typeface="+mn-cs"/>
        </a:defRPr>
      </a:lvl3pPr>
      <a:lvl4pPr marL="1371336" algn="l" defTabSz="914224" rtl="0" eaLnBrk="1" latinLnBrk="0" hangingPunct="1">
        <a:defRPr sz="1800" kern="1200">
          <a:solidFill>
            <a:schemeClr val="tx1"/>
          </a:solidFill>
          <a:latin typeface="+mn-lt"/>
          <a:ea typeface="+mn-ea"/>
          <a:cs typeface="+mn-cs"/>
        </a:defRPr>
      </a:lvl4pPr>
      <a:lvl5pPr marL="1828449" algn="l" defTabSz="914224" rtl="0" eaLnBrk="1" latinLnBrk="0" hangingPunct="1">
        <a:defRPr sz="1800" kern="1200">
          <a:solidFill>
            <a:schemeClr val="tx1"/>
          </a:solidFill>
          <a:latin typeface="+mn-lt"/>
          <a:ea typeface="+mn-ea"/>
          <a:cs typeface="+mn-cs"/>
        </a:defRPr>
      </a:lvl5pPr>
      <a:lvl6pPr marL="2285561" algn="l" defTabSz="914224" rtl="0" eaLnBrk="1" latinLnBrk="0" hangingPunct="1">
        <a:defRPr sz="1800" kern="1200">
          <a:solidFill>
            <a:schemeClr val="tx1"/>
          </a:solidFill>
          <a:latin typeface="+mn-lt"/>
          <a:ea typeface="+mn-ea"/>
          <a:cs typeface="+mn-cs"/>
        </a:defRPr>
      </a:lvl6pPr>
      <a:lvl7pPr marL="2742673" algn="l" defTabSz="914224" rtl="0" eaLnBrk="1" latinLnBrk="0" hangingPunct="1">
        <a:defRPr sz="1800" kern="1200">
          <a:solidFill>
            <a:schemeClr val="tx1"/>
          </a:solidFill>
          <a:latin typeface="+mn-lt"/>
          <a:ea typeface="+mn-ea"/>
          <a:cs typeface="+mn-cs"/>
        </a:defRPr>
      </a:lvl7pPr>
      <a:lvl8pPr marL="3199785" algn="l" defTabSz="914224" rtl="0" eaLnBrk="1" latinLnBrk="0" hangingPunct="1">
        <a:defRPr sz="1800" kern="1200">
          <a:solidFill>
            <a:schemeClr val="tx1"/>
          </a:solidFill>
          <a:latin typeface="+mn-lt"/>
          <a:ea typeface="+mn-ea"/>
          <a:cs typeface="+mn-cs"/>
        </a:defRPr>
      </a:lvl8pPr>
      <a:lvl9pPr marL="3656897" algn="l" defTabSz="914224"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73">
          <p15:clr>
            <a:srgbClr val="F26B43"/>
          </p15:clr>
        </p15:guide>
        <p15:guide id="2" pos="269">
          <p15:clr>
            <a:srgbClr val="F26B43"/>
          </p15:clr>
        </p15:guide>
        <p15:guide id="3" pos="7661">
          <p15:clr>
            <a:srgbClr val="F26B43"/>
          </p15:clr>
        </p15:guide>
        <p15:guide id="4" pos="7565">
          <p15:clr>
            <a:srgbClr val="F26B43"/>
          </p15:clr>
        </p15:guide>
        <p15:guide id="5" orient="horz" pos="187">
          <p15:clr>
            <a:srgbClr val="F26B43"/>
          </p15:clr>
        </p15:guide>
        <p15:guide id="6" orient="horz" pos="283">
          <p15:clr>
            <a:srgbClr val="F26B43"/>
          </p15:clr>
        </p15:guide>
        <p15:guide id="7" orient="horz" pos="4219">
          <p15:clr>
            <a:srgbClr val="F26B43"/>
          </p15:clr>
        </p15:guide>
        <p15:guide id="8" orient="horz" pos="4123">
          <p15:clr>
            <a:srgbClr val="F26B43"/>
          </p15:clr>
        </p15:guide>
      </p15:sldGuideLst>
    </p:ext>
  </p:extLst>
</p:sldMaster>
</file>

<file path=ppt/slideMasters/slideMaster31.xml><?xml version="1.0" encoding="utf-8"?>
<p:sldMaster xmlns:a="http://schemas.openxmlformats.org/drawingml/2006/main" xmlns:r="http://schemas.openxmlformats.org/officeDocument/2006/relationships" xmlns:p="http://schemas.openxmlformats.org/presentationml/2006/main" preserve="1">
  <p:cSld>
    <p:bg bwMode="auto">
      <p:bgPr>
        <a:solidFill>
          <a:srgbClr val="21212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0" y="295277"/>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2"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rot="5400000">
            <a:off x="9393900" y="3050516"/>
            <a:ext cx="6995160" cy="894134"/>
          </a:xfrm>
          <a:prstGeom prst="rect">
            <a:avLst/>
          </a:prstGeom>
        </p:spPr>
      </p:pic>
    </p:spTree>
    <p:extLst>
      <p:ext uri="{BB962C8B-B14F-4D97-AF65-F5344CB8AC3E}">
        <p14:creationId xmlns:p14="http://schemas.microsoft.com/office/powerpoint/2010/main" val="3758495294"/>
      </p:ext>
    </p:extLst>
  </p:cSld>
  <p:clrMap bg1="dk1" tx1="lt1" bg2="dk2" tx2="lt2" accent1="accent1" accent2="accent2" accent3="accent3" accent4="accent4" accent5="accent5" accent6="accent6" hlink="hlink" folHlink="folHlink"/>
  <p:transition>
    <p:fade/>
  </p:transition>
  <p:txStyles>
    <p:titleStyle>
      <a:lvl1pPr algn="l" defTabSz="932193" rtl="0" eaLnBrk="1" latinLnBrk="0" hangingPunct="1">
        <a:lnSpc>
          <a:spcPct val="90000"/>
        </a:lnSpc>
        <a:spcBef>
          <a:spcPct val="0"/>
        </a:spcBef>
        <a:buNone/>
        <a:defRPr lang="en-US" sz="4797"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699" marR="0" indent="-342699" algn="l" defTabSz="932193" rtl="0" eaLnBrk="1" fontAlgn="auto" latinLnBrk="0" hangingPunct="1">
        <a:lnSpc>
          <a:spcPct val="90000"/>
        </a:lnSpc>
        <a:spcBef>
          <a:spcPct val="20000"/>
        </a:spcBef>
        <a:spcAft>
          <a:spcPts val="0"/>
        </a:spcAft>
        <a:buClrTx/>
        <a:buSzPct val="90000"/>
        <a:buFont typeface="Arial" pitchFamily="34" charset="0"/>
        <a:buChar char="•"/>
        <a:tabLst/>
        <a:defRPr sz="3797"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83856" marR="0" indent="-241157" algn="l" defTabSz="932193" rtl="0" eaLnBrk="1" fontAlgn="auto" latinLnBrk="0" hangingPunct="1">
        <a:lnSpc>
          <a:spcPct val="90000"/>
        </a:lnSpc>
        <a:spcBef>
          <a:spcPct val="20000"/>
        </a:spcBef>
        <a:spcAft>
          <a:spcPts val="0"/>
        </a:spcAft>
        <a:buClrTx/>
        <a:buSzPct val="90000"/>
        <a:buFont typeface="Arial" pitchFamily="34" charset="0"/>
        <a:buChar char="•"/>
        <a:tabLst/>
        <a:defRPr sz="2399"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799629" marR="0" indent="-228466" algn="l" defTabSz="932193" rtl="0" eaLnBrk="1" fontAlgn="auto" latinLnBrk="0" hangingPunct="1">
        <a:lnSpc>
          <a:spcPct val="90000"/>
        </a:lnSpc>
        <a:spcBef>
          <a:spcPct val="20000"/>
        </a:spcBef>
        <a:spcAft>
          <a:spcPts val="0"/>
        </a:spcAft>
        <a:buClrTx/>
        <a:buSzPct val="90000"/>
        <a:buFont typeface="Arial" pitchFamily="34" charset="0"/>
        <a:buChar char="•"/>
        <a:tabLst/>
        <a:defRPr sz="1999"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28096" marR="0" indent="-228466" algn="l" defTabSz="932193" rtl="0" eaLnBrk="1" fontAlgn="auto" latinLnBrk="0" hangingPunct="1">
        <a:lnSpc>
          <a:spcPct val="90000"/>
        </a:lnSpc>
        <a:spcBef>
          <a:spcPct val="20000"/>
        </a:spcBef>
        <a:spcAft>
          <a:spcPts val="0"/>
        </a:spcAft>
        <a:buClrTx/>
        <a:buSzPct val="90000"/>
        <a:buFont typeface="Arial" pitchFamily="34" charset="0"/>
        <a:buChar char="•"/>
        <a:tabLst/>
        <a:defRPr sz="1799"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56561" marR="0" indent="-228466" algn="l" defTabSz="932193" rtl="0" eaLnBrk="1" fontAlgn="auto" latinLnBrk="0" hangingPunct="1">
        <a:lnSpc>
          <a:spcPct val="90000"/>
        </a:lnSpc>
        <a:spcBef>
          <a:spcPct val="20000"/>
        </a:spcBef>
        <a:spcAft>
          <a:spcPts val="0"/>
        </a:spcAft>
        <a:buClrTx/>
        <a:buSzPct val="90000"/>
        <a:buFont typeface="Arial" pitchFamily="34" charset="0"/>
        <a:buChar char="•"/>
        <a:tabLst/>
        <a:defRPr sz="1799"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63533" indent="-233049" algn="l" defTabSz="932193"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29630" indent="-233049" algn="l" defTabSz="932193"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5727" indent="-233049" algn="l" defTabSz="932193"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1824" indent="-233049" algn="l" defTabSz="932193"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32193" rtl="0" eaLnBrk="1" latinLnBrk="0" hangingPunct="1">
        <a:defRPr sz="1799" kern="1200">
          <a:solidFill>
            <a:schemeClr val="tx1"/>
          </a:solidFill>
          <a:latin typeface="+mn-lt"/>
          <a:ea typeface="+mn-ea"/>
          <a:cs typeface="+mn-cs"/>
        </a:defRPr>
      </a:lvl1pPr>
      <a:lvl2pPr marL="466096" algn="l" defTabSz="932193" rtl="0" eaLnBrk="1" latinLnBrk="0" hangingPunct="1">
        <a:defRPr sz="1799" kern="1200">
          <a:solidFill>
            <a:schemeClr val="tx1"/>
          </a:solidFill>
          <a:latin typeface="+mn-lt"/>
          <a:ea typeface="+mn-ea"/>
          <a:cs typeface="+mn-cs"/>
        </a:defRPr>
      </a:lvl2pPr>
      <a:lvl3pPr marL="932193" algn="l" defTabSz="932193" rtl="0" eaLnBrk="1" latinLnBrk="0" hangingPunct="1">
        <a:defRPr sz="1799" kern="1200">
          <a:solidFill>
            <a:schemeClr val="tx1"/>
          </a:solidFill>
          <a:latin typeface="+mn-lt"/>
          <a:ea typeface="+mn-ea"/>
          <a:cs typeface="+mn-cs"/>
        </a:defRPr>
      </a:lvl3pPr>
      <a:lvl4pPr marL="1398290" algn="l" defTabSz="932193" rtl="0" eaLnBrk="1" latinLnBrk="0" hangingPunct="1">
        <a:defRPr sz="1799" kern="1200">
          <a:solidFill>
            <a:schemeClr val="tx1"/>
          </a:solidFill>
          <a:latin typeface="+mn-lt"/>
          <a:ea typeface="+mn-ea"/>
          <a:cs typeface="+mn-cs"/>
        </a:defRPr>
      </a:lvl4pPr>
      <a:lvl5pPr marL="1864387" algn="l" defTabSz="932193" rtl="0" eaLnBrk="1" latinLnBrk="0" hangingPunct="1">
        <a:defRPr sz="1799" kern="1200">
          <a:solidFill>
            <a:schemeClr val="tx1"/>
          </a:solidFill>
          <a:latin typeface="+mn-lt"/>
          <a:ea typeface="+mn-ea"/>
          <a:cs typeface="+mn-cs"/>
        </a:defRPr>
      </a:lvl5pPr>
      <a:lvl6pPr marL="2330485" algn="l" defTabSz="932193" rtl="0" eaLnBrk="1" latinLnBrk="0" hangingPunct="1">
        <a:defRPr sz="1799" kern="1200">
          <a:solidFill>
            <a:schemeClr val="tx1"/>
          </a:solidFill>
          <a:latin typeface="+mn-lt"/>
          <a:ea typeface="+mn-ea"/>
          <a:cs typeface="+mn-cs"/>
        </a:defRPr>
      </a:lvl6pPr>
      <a:lvl7pPr marL="2796581" algn="l" defTabSz="932193" rtl="0" eaLnBrk="1" latinLnBrk="0" hangingPunct="1">
        <a:defRPr sz="1799" kern="1200">
          <a:solidFill>
            <a:schemeClr val="tx1"/>
          </a:solidFill>
          <a:latin typeface="+mn-lt"/>
          <a:ea typeface="+mn-ea"/>
          <a:cs typeface="+mn-cs"/>
        </a:defRPr>
      </a:lvl7pPr>
      <a:lvl8pPr marL="3262678" algn="l" defTabSz="932193" rtl="0" eaLnBrk="1" latinLnBrk="0" hangingPunct="1">
        <a:defRPr sz="1799" kern="1200">
          <a:solidFill>
            <a:schemeClr val="tx1"/>
          </a:solidFill>
          <a:latin typeface="+mn-lt"/>
          <a:ea typeface="+mn-ea"/>
          <a:cs typeface="+mn-cs"/>
        </a:defRPr>
      </a:lvl8pPr>
      <a:lvl9pPr marL="3728776" algn="l" defTabSz="932193" rtl="0" eaLnBrk="1" latinLnBrk="0" hangingPunct="1">
        <a:defRPr sz="1799"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7"/>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3"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23" cstate="email">
            <a:extLst>
              <a:ext uri="{28A0092B-C50C-407E-A947-70E740481C1C}">
                <a14:useLocalDpi xmlns:a14="http://schemas.microsoft.com/office/drawing/2010/main"/>
              </a:ext>
            </a:extLst>
          </a:blip>
          <a:stretch>
            <a:fillRect/>
          </a:stretch>
        </p:blipFill>
        <p:spPr>
          <a:xfrm rot="5400000">
            <a:off x="9393899" y="3050516"/>
            <a:ext cx="6995160" cy="894134"/>
          </a:xfrm>
          <a:prstGeom prst="rect">
            <a:avLst/>
          </a:prstGeom>
        </p:spPr>
      </p:pic>
    </p:spTree>
    <p:extLst>
      <p:ext uri="{BB962C8B-B14F-4D97-AF65-F5344CB8AC3E}">
        <p14:creationId xmlns:p14="http://schemas.microsoft.com/office/powerpoint/2010/main" val="55788221"/>
      </p:ext>
    </p:extLst>
  </p:cSld>
  <p:clrMap bg1="lt1" tx1="dk1" bg2="lt2" tx2="dk2" accent1="accent1" accent2="accent2" accent3="accent3" accent4="accent4" accent5="accent5" accent6="accent6" hlink="hlink" folHlink="folHlink"/>
  <p:sldLayoutIdLst>
    <p:sldLayoutId id="2147488726" r:id="rId1"/>
    <p:sldLayoutId id="2147488727" r:id="rId2"/>
    <p:sldLayoutId id="2147488728" r:id="rId3"/>
    <p:sldLayoutId id="2147488729" r:id="rId4"/>
    <p:sldLayoutId id="2147488730" r:id="rId5"/>
    <p:sldLayoutId id="2147488731" r:id="rId6"/>
    <p:sldLayoutId id="2147488732" r:id="rId7"/>
    <p:sldLayoutId id="2147488733" r:id="rId8"/>
    <p:sldLayoutId id="2147488734" r:id="rId9"/>
    <p:sldLayoutId id="2147488735" r:id="rId10"/>
    <p:sldLayoutId id="2147488741" r:id="rId11"/>
    <p:sldLayoutId id="2147488742" r:id="rId12"/>
    <p:sldLayoutId id="2147488743" r:id="rId13"/>
    <p:sldLayoutId id="2147488744" r:id="rId14"/>
    <p:sldLayoutId id="2147488745" r:id="rId15"/>
    <p:sldLayoutId id="2147488746" r:id="rId16"/>
    <p:sldLayoutId id="2147488747" r:id="rId17"/>
    <p:sldLayoutId id="2147488749" r:id="rId18"/>
    <p:sldLayoutId id="2147488750" r:id="rId19"/>
    <p:sldLayoutId id="2147488751" r:id="rId20"/>
    <p:sldLayoutId id="2147488752" r:id="rId21"/>
  </p:sldLayoutIdLst>
  <p:transition>
    <p:fade/>
  </p:transition>
  <p:txStyles>
    <p:titleStyle>
      <a:lvl1pPr algn="l" defTabSz="932205" rtl="0" eaLnBrk="1" latinLnBrk="0" hangingPunct="1">
        <a:lnSpc>
          <a:spcPct val="90000"/>
        </a:lnSpc>
        <a:spcBef>
          <a:spcPct val="0"/>
        </a:spcBef>
        <a:buNone/>
        <a:defRPr lang="en-US" sz="4797"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702" marR="0" indent="-342702" algn="l" defTabSz="932205" rtl="0" eaLnBrk="1" fontAlgn="auto" latinLnBrk="0" hangingPunct="1">
        <a:lnSpc>
          <a:spcPct val="90000"/>
        </a:lnSpc>
        <a:spcBef>
          <a:spcPct val="20000"/>
        </a:spcBef>
        <a:spcAft>
          <a:spcPts val="0"/>
        </a:spcAft>
        <a:buClrTx/>
        <a:buSzPct val="90000"/>
        <a:buFont typeface="Arial" pitchFamily="34" charset="0"/>
        <a:buChar char="•"/>
        <a:tabLst/>
        <a:defRPr sz="3997" kern="1200" spc="0" baseline="0">
          <a:gradFill>
            <a:gsLst>
              <a:gs pos="1250">
                <a:schemeClr val="tx1"/>
              </a:gs>
              <a:gs pos="100000">
                <a:schemeClr val="tx1"/>
              </a:gs>
            </a:gsLst>
            <a:lin ang="5400000" scaled="0"/>
          </a:gradFill>
          <a:latin typeface="+mj-lt"/>
          <a:ea typeface="+mn-ea"/>
          <a:cs typeface="+mn-cs"/>
        </a:defRPr>
      </a:lvl1pPr>
      <a:lvl2pPr marL="583863" marR="0" indent="-241159" algn="l" defTabSz="932205"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638" marR="0" indent="-228469" algn="l" defTabSz="932205"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107" marR="0" indent="-228469" algn="l" defTabSz="932205"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6576" marR="0" indent="-228469" algn="l" defTabSz="932205"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3563" indent="-233051"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29666" indent="-233051"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5769" indent="-233051"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1872" indent="-233051"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205" rtl="0" eaLnBrk="1" latinLnBrk="0" hangingPunct="1">
        <a:defRPr sz="1800" kern="1200">
          <a:solidFill>
            <a:schemeClr val="tx1"/>
          </a:solidFill>
          <a:latin typeface="+mn-lt"/>
          <a:ea typeface="+mn-ea"/>
          <a:cs typeface="+mn-cs"/>
        </a:defRPr>
      </a:lvl1pPr>
      <a:lvl2pPr marL="466101" algn="l" defTabSz="932205" rtl="0" eaLnBrk="1" latinLnBrk="0" hangingPunct="1">
        <a:defRPr sz="1800" kern="1200">
          <a:solidFill>
            <a:schemeClr val="tx1"/>
          </a:solidFill>
          <a:latin typeface="+mn-lt"/>
          <a:ea typeface="+mn-ea"/>
          <a:cs typeface="+mn-cs"/>
        </a:defRPr>
      </a:lvl2pPr>
      <a:lvl3pPr marL="932205" algn="l" defTabSz="932205" rtl="0" eaLnBrk="1" latinLnBrk="0" hangingPunct="1">
        <a:defRPr sz="1800" kern="1200">
          <a:solidFill>
            <a:schemeClr val="tx1"/>
          </a:solidFill>
          <a:latin typeface="+mn-lt"/>
          <a:ea typeface="+mn-ea"/>
          <a:cs typeface="+mn-cs"/>
        </a:defRPr>
      </a:lvl3pPr>
      <a:lvl4pPr marL="1398307" algn="l" defTabSz="932205" rtl="0" eaLnBrk="1" latinLnBrk="0" hangingPunct="1">
        <a:defRPr sz="1800" kern="1200">
          <a:solidFill>
            <a:schemeClr val="tx1"/>
          </a:solidFill>
          <a:latin typeface="+mn-lt"/>
          <a:ea typeface="+mn-ea"/>
          <a:cs typeface="+mn-cs"/>
        </a:defRPr>
      </a:lvl4pPr>
      <a:lvl5pPr marL="1864410" algn="l" defTabSz="932205" rtl="0" eaLnBrk="1" latinLnBrk="0" hangingPunct="1">
        <a:defRPr sz="1800" kern="1200">
          <a:solidFill>
            <a:schemeClr val="tx1"/>
          </a:solidFill>
          <a:latin typeface="+mn-lt"/>
          <a:ea typeface="+mn-ea"/>
          <a:cs typeface="+mn-cs"/>
        </a:defRPr>
      </a:lvl5pPr>
      <a:lvl6pPr marL="2330512" algn="l" defTabSz="932205" rtl="0" eaLnBrk="1" latinLnBrk="0" hangingPunct="1">
        <a:defRPr sz="1800" kern="1200">
          <a:solidFill>
            <a:schemeClr val="tx1"/>
          </a:solidFill>
          <a:latin typeface="+mn-lt"/>
          <a:ea typeface="+mn-ea"/>
          <a:cs typeface="+mn-cs"/>
        </a:defRPr>
      </a:lvl6pPr>
      <a:lvl7pPr marL="2796615" algn="l" defTabSz="932205" rtl="0" eaLnBrk="1" latinLnBrk="0" hangingPunct="1">
        <a:defRPr sz="1800" kern="1200">
          <a:solidFill>
            <a:schemeClr val="tx1"/>
          </a:solidFill>
          <a:latin typeface="+mn-lt"/>
          <a:ea typeface="+mn-ea"/>
          <a:cs typeface="+mn-cs"/>
        </a:defRPr>
      </a:lvl7pPr>
      <a:lvl8pPr marL="3262716" algn="l" defTabSz="932205" rtl="0" eaLnBrk="1" latinLnBrk="0" hangingPunct="1">
        <a:defRPr sz="1800" kern="1200">
          <a:solidFill>
            <a:schemeClr val="tx1"/>
          </a:solidFill>
          <a:latin typeface="+mn-lt"/>
          <a:ea typeface="+mn-ea"/>
          <a:cs typeface="+mn-cs"/>
        </a:defRPr>
      </a:lvl8pPr>
      <a:lvl9pPr marL="3728821" algn="l" defTabSz="932205"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3.xml><?xml version="1.0" encoding="utf-8"?>
<p:sldMaster xmlns:a="http://schemas.openxmlformats.org/drawingml/2006/main" xmlns:r="http://schemas.openxmlformats.org/officeDocument/2006/relationships" xmlns:p="http://schemas.openxmlformats.org/presentationml/2006/main" preserve="1">
  <p:cSld>
    <p:bg>
      <p:bgPr>
        <a:solidFill>
          <a:srgbClr val="00205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1824" y="280108"/>
            <a:ext cx="11192828" cy="942183"/>
          </a:xfrm>
          <a:prstGeom prst="rect">
            <a:avLst/>
          </a:prstGeom>
        </p:spPr>
        <p:txBody>
          <a:bodyPr vert="horz" lIns="91440" tIns="45720" rIns="91440" bIns="45720" rtlCol="0" anchor="t">
            <a:noAutofit/>
          </a:bodyPr>
          <a:lstStyle/>
          <a:p>
            <a:r>
              <a:rPr lang="en-US" dirty="0"/>
              <a:t>Click to edit Master title style</a:t>
            </a:r>
          </a:p>
        </p:txBody>
      </p:sp>
      <p:sp>
        <p:nvSpPr>
          <p:cNvPr id="3" name="Text Placeholder 2"/>
          <p:cNvSpPr>
            <a:spLocks noGrp="1"/>
          </p:cNvSpPr>
          <p:nvPr>
            <p:ph type="body" idx="1"/>
          </p:nvPr>
        </p:nvSpPr>
        <p:spPr>
          <a:xfrm>
            <a:off x="621824" y="1452641"/>
            <a:ext cx="11192828" cy="4616063"/>
          </a:xfrm>
          <a:prstGeom prst="rect">
            <a:avLst/>
          </a:prstGeom>
        </p:spPr>
        <p:txBody>
          <a:bodyPr vert="horz" lIns="91440" tIns="45720" rIns="91440" bIns="45720" rtlCol="0" anchor="t">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21824" y="6482890"/>
            <a:ext cx="2901844" cy="372394"/>
          </a:xfrm>
          <a:prstGeom prst="rect">
            <a:avLst/>
          </a:prstGeom>
        </p:spPr>
        <p:txBody>
          <a:bodyPr vert="horz" lIns="91440" tIns="45720" rIns="91440" bIns="45720" rtlCol="0" anchor="ctr"/>
          <a:lstStyle>
            <a:lvl1pPr algn="l">
              <a:defRPr sz="1632">
                <a:solidFill>
                  <a:schemeClr val="tx1">
                    <a:tint val="75000"/>
                  </a:schemeClr>
                </a:solidFill>
              </a:defRPr>
            </a:lvl1pPr>
          </a:lstStyle>
          <a:p>
            <a:fld id="{5FDE46A4-8A3C-1E44-A904-6099F8DFC62D}" type="datetimeFigureOut">
              <a:rPr lang="en-US" smtClean="0"/>
              <a:t>4/11/2017</a:t>
            </a:fld>
            <a:endParaRPr lang="en-US"/>
          </a:p>
        </p:txBody>
      </p:sp>
      <p:sp>
        <p:nvSpPr>
          <p:cNvPr id="5" name="Footer Placeholder 4"/>
          <p:cNvSpPr>
            <a:spLocks noGrp="1"/>
          </p:cNvSpPr>
          <p:nvPr>
            <p:ph type="ftr" sz="quarter" idx="3"/>
          </p:nvPr>
        </p:nvSpPr>
        <p:spPr>
          <a:xfrm>
            <a:off x="4249129" y="6482890"/>
            <a:ext cx="3938217" cy="372394"/>
          </a:xfrm>
          <a:prstGeom prst="rect">
            <a:avLst/>
          </a:prstGeom>
        </p:spPr>
        <p:txBody>
          <a:bodyPr vert="horz" lIns="91440" tIns="45720" rIns="91440" bIns="45720" rtlCol="0" anchor="ctr"/>
          <a:lstStyle>
            <a:lvl1pPr algn="ctr">
              <a:defRPr sz="1632">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912807" y="6482890"/>
            <a:ext cx="2901844" cy="372394"/>
          </a:xfrm>
          <a:prstGeom prst="rect">
            <a:avLst/>
          </a:prstGeom>
        </p:spPr>
        <p:txBody>
          <a:bodyPr vert="horz" lIns="91440" tIns="45720" rIns="91440" bIns="45720" rtlCol="0" anchor="ctr"/>
          <a:lstStyle>
            <a:lvl1pPr algn="r">
              <a:defRPr sz="1632">
                <a:solidFill>
                  <a:schemeClr val="tx1">
                    <a:tint val="75000"/>
                  </a:schemeClr>
                </a:solidFill>
              </a:defRPr>
            </a:lvl1pPr>
          </a:lstStyle>
          <a:p>
            <a:fld id="{73650A50-3BA1-6E44-8B30-757F182C6F33}" type="slidenum">
              <a:rPr lang="en-US" smtClean="0"/>
              <a:t>‹#›</a:t>
            </a:fld>
            <a:endParaRPr lang="en-US"/>
          </a:p>
        </p:txBody>
      </p:sp>
    </p:spTree>
    <p:extLst>
      <p:ext uri="{BB962C8B-B14F-4D97-AF65-F5344CB8AC3E}">
        <p14:creationId xmlns:p14="http://schemas.microsoft.com/office/powerpoint/2010/main" val="4087709977"/>
      </p:ext>
    </p:extLst>
  </p:cSld>
  <p:clrMap bg1="lt1" tx1="dk1" bg2="lt2" tx2="dk2" accent1="accent1" accent2="accent2" accent3="accent3" accent4="accent4" accent5="accent5" accent6="accent6" hlink="hlink" folHlink="folHlink"/>
  <p:sldLayoutIdLst>
    <p:sldLayoutId id="2147488754" r:id="rId1"/>
    <p:sldLayoutId id="2147488755" r:id="rId2"/>
  </p:sldLayoutIdLst>
  <p:txStyles>
    <p:titleStyle>
      <a:lvl1pPr algn="l" defTabSz="621716" rtl="0" eaLnBrk="1" latinLnBrk="0" hangingPunct="1">
        <a:spcBef>
          <a:spcPct val="0"/>
        </a:spcBef>
        <a:buNone/>
        <a:defRPr sz="5984" kern="1200">
          <a:solidFill>
            <a:schemeClr val="bg1"/>
          </a:solidFill>
          <a:latin typeface="Segoe UI"/>
          <a:ea typeface="+mj-ea"/>
          <a:cs typeface="Segoe UI"/>
        </a:defRPr>
      </a:lvl1pPr>
    </p:titleStyle>
    <p:bodyStyle>
      <a:lvl1pPr marL="466287" indent="-466287" algn="l" defTabSz="621716" rtl="0" eaLnBrk="1" latinLnBrk="0" hangingPunct="1">
        <a:spcBef>
          <a:spcPct val="20000"/>
        </a:spcBef>
        <a:buFont typeface="Arial"/>
        <a:buChar char="•"/>
        <a:defRPr sz="3807" kern="1200">
          <a:solidFill>
            <a:schemeClr val="bg1"/>
          </a:solidFill>
          <a:latin typeface="Segoe UI"/>
          <a:ea typeface="+mn-ea"/>
          <a:cs typeface="Segoe UI"/>
        </a:defRPr>
      </a:lvl1pPr>
      <a:lvl2pPr marL="1010287" indent="-388572" algn="l" defTabSz="621716" rtl="0" eaLnBrk="1" latinLnBrk="0" hangingPunct="1">
        <a:spcBef>
          <a:spcPct val="20000"/>
        </a:spcBef>
        <a:buFont typeface="Arial"/>
        <a:buChar char="–"/>
        <a:defRPr sz="3264" kern="1200">
          <a:solidFill>
            <a:schemeClr val="bg1"/>
          </a:solidFill>
          <a:latin typeface="Segoe UI"/>
          <a:ea typeface="+mn-ea"/>
          <a:cs typeface="Segoe UI"/>
        </a:defRPr>
      </a:lvl2pPr>
      <a:lvl3pPr marL="1554289" indent="-310857" algn="l" defTabSz="621716" rtl="0" eaLnBrk="1" latinLnBrk="0" hangingPunct="1">
        <a:spcBef>
          <a:spcPct val="20000"/>
        </a:spcBef>
        <a:buFont typeface="Arial"/>
        <a:buChar char="•"/>
        <a:defRPr sz="3264" kern="1200">
          <a:solidFill>
            <a:schemeClr val="bg1"/>
          </a:solidFill>
          <a:latin typeface="Segoe UI"/>
          <a:ea typeface="+mn-ea"/>
          <a:cs typeface="Segoe UI"/>
        </a:defRPr>
      </a:lvl3pPr>
      <a:lvl4pPr marL="2176005" indent="-310857" algn="l" defTabSz="621716" rtl="0" eaLnBrk="1" latinLnBrk="0" hangingPunct="1">
        <a:spcBef>
          <a:spcPct val="20000"/>
        </a:spcBef>
        <a:buFont typeface="Arial"/>
        <a:buChar char="–"/>
        <a:defRPr sz="3264" kern="1200">
          <a:solidFill>
            <a:schemeClr val="bg1"/>
          </a:solidFill>
          <a:latin typeface="Segoe UI"/>
          <a:ea typeface="+mn-ea"/>
          <a:cs typeface="Segoe UI"/>
        </a:defRPr>
      </a:lvl4pPr>
      <a:lvl5pPr marL="2797719" indent="-310857" algn="l" defTabSz="621716" rtl="0" eaLnBrk="1" latinLnBrk="0" hangingPunct="1">
        <a:spcBef>
          <a:spcPct val="20000"/>
        </a:spcBef>
        <a:buFont typeface="Arial"/>
        <a:buChar char="»"/>
        <a:defRPr sz="3264" kern="1200">
          <a:solidFill>
            <a:schemeClr val="bg1"/>
          </a:solidFill>
          <a:latin typeface="Segoe UI"/>
          <a:ea typeface="+mn-ea"/>
          <a:cs typeface="Segoe UI"/>
        </a:defRPr>
      </a:lvl5pPr>
      <a:lvl6pPr marL="3419435" indent="-310857" algn="l" defTabSz="621716" rtl="0" eaLnBrk="1" latinLnBrk="0" hangingPunct="1">
        <a:spcBef>
          <a:spcPct val="20000"/>
        </a:spcBef>
        <a:buFont typeface="Arial"/>
        <a:buChar char="•"/>
        <a:defRPr sz="2720" kern="1200">
          <a:solidFill>
            <a:schemeClr val="tx1"/>
          </a:solidFill>
          <a:latin typeface="+mn-lt"/>
          <a:ea typeface="+mn-ea"/>
          <a:cs typeface="+mn-cs"/>
        </a:defRPr>
      </a:lvl6pPr>
      <a:lvl7pPr marL="4041151" indent="-310857" algn="l" defTabSz="621716" rtl="0" eaLnBrk="1" latinLnBrk="0" hangingPunct="1">
        <a:spcBef>
          <a:spcPct val="20000"/>
        </a:spcBef>
        <a:buFont typeface="Arial"/>
        <a:buChar char="•"/>
        <a:defRPr sz="2720" kern="1200">
          <a:solidFill>
            <a:schemeClr val="tx1"/>
          </a:solidFill>
          <a:latin typeface="+mn-lt"/>
          <a:ea typeface="+mn-ea"/>
          <a:cs typeface="+mn-cs"/>
        </a:defRPr>
      </a:lvl7pPr>
      <a:lvl8pPr marL="4662867" indent="-310857" algn="l" defTabSz="621716" rtl="0" eaLnBrk="1" latinLnBrk="0" hangingPunct="1">
        <a:spcBef>
          <a:spcPct val="20000"/>
        </a:spcBef>
        <a:buFont typeface="Arial"/>
        <a:buChar char="•"/>
        <a:defRPr sz="2720" kern="1200">
          <a:solidFill>
            <a:schemeClr val="tx1"/>
          </a:solidFill>
          <a:latin typeface="+mn-lt"/>
          <a:ea typeface="+mn-ea"/>
          <a:cs typeface="+mn-cs"/>
        </a:defRPr>
      </a:lvl8pPr>
      <a:lvl9pPr marL="5284581" indent="-310857" algn="l" defTabSz="621716" rtl="0" eaLnBrk="1" latinLnBrk="0" hangingPunct="1">
        <a:spcBef>
          <a:spcPct val="20000"/>
        </a:spcBef>
        <a:buFont typeface="Arial"/>
        <a:buChar char="•"/>
        <a:defRPr sz="2720" kern="1200">
          <a:solidFill>
            <a:schemeClr val="tx1"/>
          </a:solidFill>
          <a:latin typeface="+mn-lt"/>
          <a:ea typeface="+mn-ea"/>
          <a:cs typeface="+mn-cs"/>
        </a:defRPr>
      </a:lvl9pPr>
    </p:bodyStyle>
    <p:otherStyle>
      <a:defPPr>
        <a:defRPr lang="en-US"/>
      </a:defPPr>
      <a:lvl1pPr marL="0" algn="l" defTabSz="621716" rtl="0" eaLnBrk="1" latinLnBrk="0" hangingPunct="1">
        <a:defRPr sz="2448" kern="1200">
          <a:solidFill>
            <a:schemeClr val="tx1"/>
          </a:solidFill>
          <a:latin typeface="+mn-lt"/>
          <a:ea typeface="+mn-ea"/>
          <a:cs typeface="+mn-cs"/>
        </a:defRPr>
      </a:lvl1pPr>
      <a:lvl2pPr marL="621716" algn="l" defTabSz="621716" rtl="0" eaLnBrk="1" latinLnBrk="0" hangingPunct="1">
        <a:defRPr sz="2448" kern="1200">
          <a:solidFill>
            <a:schemeClr val="tx1"/>
          </a:solidFill>
          <a:latin typeface="+mn-lt"/>
          <a:ea typeface="+mn-ea"/>
          <a:cs typeface="+mn-cs"/>
        </a:defRPr>
      </a:lvl2pPr>
      <a:lvl3pPr marL="1243431" algn="l" defTabSz="621716" rtl="0" eaLnBrk="1" latinLnBrk="0" hangingPunct="1">
        <a:defRPr sz="2448" kern="1200">
          <a:solidFill>
            <a:schemeClr val="tx1"/>
          </a:solidFill>
          <a:latin typeface="+mn-lt"/>
          <a:ea typeface="+mn-ea"/>
          <a:cs typeface="+mn-cs"/>
        </a:defRPr>
      </a:lvl3pPr>
      <a:lvl4pPr marL="1865146" algn="l" defTabSz="621716" rtl="0" eaLnBrk="1" latinLnBrk="0" hangingPunct="1">
        <a:defRPr sz="2448" kern="1200">
          <a:solidFill>
            <a:schemeClr val="tx1"/>
          </a:solidFill>
          <a:latin typeface="+mn-lt"/>
          <a:ea typeface="+mn-ea"/>
          <a:cs typeface="+mn-cs"/>
        </a:defRPr>
      </a:lvl4pPr>
      <a:lvl5pPr marL="2486862" algn="l" defTabSz="621716" rtl="0" eaLnBrk="1" latinLnBrk="0" hangingPunct="1">
        <a:defRPr sz="2448" kern="1200">
          <a:solidFill>
            <a:schemeClr val="tx1"/>
          </a:solidFill>
          <a:latin typeface="+mn-lt"/>
          <a:ea typeface="+mn-ea"/>
          <a:cs typeface="+mn-cs"/>
        </a:defRPr>
      </a:lvl5pPr>
      <a:lvl6pPr marL="3108578" algn="l" defTabSz="621716" rtl="0" eaLnBrk="1" latinLnBrk="0" hangingPunct="1">
        <a:defRPr sz="2448" kern="1200">
          <a:solidFill>
            <a:schemeClr val="tx1"/>
          </a:solidFill>
          <a:latin typeface="+mn-lt"/>
          <a:ea typeface="+mn-ea"/>
          <a:cs typeface="+mn-cs"/>
        </a:defRPr>
      </a:lvl6pPr>
      <a:lvl7pPr marL="3730293" algn="l" defTabSz="621716" rtl="0" eaLnBrk="1" latinLnBrk="0" hangingPunct="1">
        <a:defRPr sz="2448" kern="1200">
          <a:solidFill>
            <a:schemeClr val="tx1"/>
          </a:solidFill>
          <a:latin typeface="+mn-lt"/>
          <a:ea typeface="+mn-ea"/>
          <a:cs typeface="+mn-cs"/>
        </a:defRPr>
      </a:lvl7pPr>
      <a:lvl8pPr marL="4352008" algn="l" defTabSz="621716" rtl="0" eaLnBrk="1" latinLnBrk="0" hangingPunct="1">
        <a:defRPr sz="2448" kern="1200">
          <a:solidFill>
            <a:schemeClr val="tx1"/>
          </a:solidFill>
          <a:latin typeface="+mn-lt"/>
          <a:ea typeface="+mn-ea"/>
          <a:cs typeface="+mn-cs"/>
        </a:defRPr>
      </a:lvl8pPr>
      <a:lvl9pPr marL="4973724" algn="l" defTabSz="621716" rtl="0" eaLnBrk="1" latinLnBrk="0" hangingPunct="1">
        <a:defRPr sz="2448"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17" cstate="email">
            <a:extLst>
              <a:ext uri="{28A0092B-C50C-407E-A947-70E740481C1C}">
                <a14:useLocalDpi xmlns:a14="http://schemas.microsoft.com/office/drawing/2010/main"/>
              </a:ext>
            </a:extLst>
          </a:blip>
          <a:stretch>
            <a:fillRect/>
          </a:stretch>
        </p:blipFill>
        <p:spPr>
          <a:xfrm rot="5400000">
            <a:off x="9371796" y="3072300"/>
            <a:ext cx="6995160" cy="849926"/>
          </a:xfrm>
          <a:prstGeom prst="rect">
            <a:avLst/>
          </a:prstGeom>
        </p:spPr>
      </p:pic>
    </p:spTree>
    <p:extLst>
      <p:ext uri="{BB962C8B-B14F-4D97-AF65-F5344CB8AC3E}">
        <p14:creationId xmlns:p14="http://schemas.microsoft.com/office/powerpoint/2010/main" val="2746774969"/>
      </p:ext>
    </p:extLst>
  </p:cSld>
  <p:clrMap bg1="lt1" tx1="dk1" bg2="lt2" tx2="dk2" accent1="accent1" accent2="accent2" accent3="accent3" accent4="accent4" accent5="accent5" accent6="accent6" hlink="hlink" folHlink="folHlink"/>
  <p:sldLayoutIdLst>
    <p:sldLayoutId id="2147488760" r:id="rId1"/>
    <p:sldLayoutId id="2147488761" r:id="rId2"/>
    <p:sldLayoutId id="2147488762" r:id="rId3"/>
    <p:sldLayoutId id="2147488763" r:id="rId4"/>
    <p:sldLayoutId id="2147488764" r:id="rId5"/>
    <p:sldLayoutId id="2147488765" r:id="rId6"/>
    <p:sldLayoutId id="2147488766" r:id="rId7"/>
    <p:sldLayoutId id="2147488767" r:id="rId8"/>
    <p:sldLayoutId id="2147488768" r:id="rId9"/>
    <p:sldLayoutId id="2147488769" r:id="rId10"/>
    <p:sldLayoutId id="2147488770" r:id="rId11"/>
    <p:sldLayoutId id="2147488771" r:id="rId12"/>
    <p:sldLayoutId id="2147488772" r:id="rId13"/>
    <p:sldLayoutId id="2147488773" r:id="rId14"/>
    <p:sldLayoutId id="2147488775" r:id="rId15"/>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5.xml><?xml version="1.0" encoding="utf-8"?>
<p:sldMaster xmlns:a="http://schemas.openxmlformats.org/drawingml/2006/main" xmlns:r="http://schemas.openxmlformats.org/officeDocument/2006/relationships" xmlns:p="http://schemas.openxmlformats.org/presentationml/2006/main" preserve="1">
  <p:cSld>
    <p:bg>
      <p:bgPr>
        <a:solidFill>
          <a:srgbClr val="0078D7"/>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06480535"/>
      </p:ext>
    </p:extLst>
  </p:cSld>
  <p:clrMap bg1="dk1" tx1="lt1" bg2="dk2" tx2="lt2" accent1="accent1" accent2="accent2" accent3="accent3" accent4="accent4" accent5="accent5" accent6="accent6" hlink="hlink" folHlink="folHlink"/>
  <p:sldLayoutIdLst>
    <p:sldLayoutId id="2147488777" r:id="rId1"/>
    <p:sldLayoutId id="2147488778" r:id="rId2"/>
    <p:sldLayoutId id="2147488779" r:id="rId3"/>
    <p:sldLayoutId id="2147488780" r:id="rId4"/>
    <p:sldLayoutId id="2147488781" r:id="rId5"/>
    <p:sldLayoutId id="2147488782" r:id="rId6"/>
    <p:sldLayoutId id="2147488783" r:id="rId7"/>
    <p:sldLayoutId id="2147488787" r:id="rId8"/>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0" y="295278"/>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2"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rot="5400000">
            <a:off x="9393900" y="3050517"/>
            <a:ext cx="6995160" cy="894134"/>
          </a:xfrm>
          <a:prstGeom prst="rect">
            <a:avLst/>
          </a:prstGeom>
        </p:spPr>
      </p:pic>
    </p:spTree>
    <p:extLst>
      <p:ext uri="{BB962C8B-B14F-4D97-AF65-F5344CB8AC3E}">
        <p14:creationId xmlns:p14="http://schemas.microsoft.com/office/powerpoint/2010/main" val="1613931747"/>
      </p:ext>
    </p:extLst>
  </p:cSld>
  <p:clrMap bg1="lt1" tx1="dk1" bg2="lt2" tx2="dk2" accent1="accent1" accent2="accent2" accent3="accent3" accent4="accent4" accent5="accent5" accent6="accent6" hlink="hlink" folHlink="folHlink"/>
  <p:sldLayoutIdLst>
    <p:sldLayoutId id="2147488824" r:id="rId1"/>
    <p:sldLayoutId id="2147488825" r:id="rId2"/>
    <p:sldLayoutId id="2147488826" r:id="rId3"/>
  </p:sldLayoutIdLst>
  <p:transition>
    <p:fade/>
  </p:transition>
  <p:txStyles>
    <p:titleStyle>
      <a:lvl1pPr algn="l" defTabSz="931926" rtl="0" eaLnBrk="1" latinLnBrk="0" hangingPunct="1">
        <a:lnSpc>
          <a:spcPct val="90000"/>
        </a:lnSpc>
        <a:spcBef>
          <a:spcPct val="0"/>
        </a:spcBef>
        <a:buNone/>
        <a:defRPr lang="en-US" sz="4796"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599" marR="0" indent="-342599" algn="l" defTabSz="931926" rtl="0" eaLnBrk="1" fontAlgn="auto" latinLnBrk="0" hangingPunct="1">
        <a:lnSpc>
          <a:spcPct val="90000"/>
        </a:lnSpc>
        <a:spcBef>
          <a:spcPct val="20000"/>
        </a:spcBef>
        <a:spcAft>
          <a:spcPts val="0"/>
        </a:spcAft>
        <a:buClrTx/>
        <a:buSzPct val="90000"/>
        <a:buFont typeface="Arial" pitchFamily="34" charset="0"/>
        <a:buChar char="•"/>
        <a:tabLst/>
        <a:defRPr sz="3996" kern="1200" spc="0" baseline="0">
          <a:gradFill>
            <a:gsLst>
              <a:gs pos="1250">
                <a:schemeClr val="tx1"/>
              </a:gs>
              <a:gs pos="100000">
                <a:schemeClr val="tx1"/>
              </a:gs>
            </a:gsLst>
            <a:lin ang="5400000" scaled="0"/>
          </a:gradFill>
          <a:latin typeface="+mj-lt"/>
          <a:ea typeface="+mn-ea"/>
          <a:cs typeface="+mn-cs"/>
        </a:defRPr>
      </a:lvl1pPr>
      <a:lvl2pPr marL="583688" marR="0" indent="-241088" algn="l" defTabSz="931926" rtl="0" eaLnBrk="1" fontAlgn="auto" latinLnBrk="0" hangingPunct="1">
        <a:lnSpc>
          <a:spcPct val="90000"/>
        </a:lnSpc>
        <a:spcBef>
          <a:spcPct val="20000"/>
        </a:spcBef>
        <a:spcAft>
          <a:spcPts val="0"/>
        </a:spcAft>
        <a:buClrTx/>
        <a:buSzPct val="90000"/>
        <a:buFont typeface="Arial" pitchFamily="34" charset="0"/>
        <a:buChar char="•"/>
        <a:tabLst/>
        <a:defRPr sz="2399" kern="1200" spc="0" baseline="0">
          <a:gradFill>
            <a:gsLst>
              <a:gs pos="1250">
                <a:schemeClr val="tx1"/>
              </a:gs>
              <a:gs pos="100000">
                <a:schemeClr val="tx1"/>
              </a:gs>
            </a:gsLst>
            <a:lin ang="5400000" scaled="0"/>
          </a:gradFill>
          <a:latin typeface="+mn-lt"/>
          <a:ea typeface="+mn-ea"/>
          <a:cs typeface="+mn-cs"/>
        </a:defRPr>
      </a:lvl2pPr>
      <a:lvl3pPr marL="799400" marR="0" indent="-228400" algn="l" defTabSz="931926" rtl="0" eaLnBrk="1" fontAlgn="auto" latinLnBrk="0" hangingPunct="1">
        <a:lnSpc>
          <a:spcPct val="90000"/>
        </a:lnSpc>
        <a:spcBef>
          <a:spcPct val="20000"/>
        </a:spcBef>
        <a:spcAft>
          <a:spcPts val="0"/>
        </a:spcAft>
        <a:buClrTx/>
        <a:buSzPct val="90000"/>
        <a:buFont typeface="Arial" pitchFamily="34" charset="0"/>
        <a:buChar char="•"/>
        <a:tabLst/>
        <a:defRPr sz="1999" kern="1200" spc="0" baseline="0">
          <a:gradFill>
            <a:gsLst>
              <a:gs pos="1250">
                <a:schemeClr val="tx1"/>
              </a:gs>
              <a:gs pos="100000">
                <a:schemeClr val="tx1"/>
              </a:gs>
            </a:gsLst>
            <a:lin ang="5400000" scaled="0"/>
          </a:gradFill>
          <a:latin typeface="+mn-lt"/>
          <a:ea typeface="+mn-ea"/>
          <a:cs typeface="+mn-cs"/>
        </a:defRPr>
      </a:lvl3pPr>
      <a:lvl4pPr marL="1027799" marR="0" indent="-228400" algn="l" defTabSz="931926" rtl="0" eaLnBrk="1" fontAlgn="auto" latinLnBrk="0" hangingPunct="1">
        <a:lnSpc>
          <a:spcPct val="90000"/>
        </a:lnSpc>
        <a:spcBef>
          <a:spcPct val="20000"/>
        </a:spcBef>
        <a:spcAft>
          <a:spcPts val="0"/>
        </a:spcAft>
        <a:buClrTx/>
        <a:buSzPct val="90000"/>
        <a:buFont typeface="Arial" pitchFamily="34" charset="0"/>
        <a:buChar char="•"/>
        <a:tabLst/>
        <a:defRPr sz="1799" kern="1200" spc="0" baseline="0">
          <a:gradFill>
            <a:gsLst>
              <a:gs pos="1250">
                <a:schemeClr val="tx1"/>
              </a:gs>
              <a:gs pos="100000">
                <a:schemeClr val="tx1"/>
              </a:gs>
            </a:gsLst>
            <a:lin ang="5400000" scaled="0"/>
          </a:gradFill>
          <a:latin typeface="+mn-lt"/>
          <a:ea typeface="+mn-ea"/>
          <a:cs typeface="+mn-cs"/>
        </a:defRPr>
      </a:lvl4pPr>
      <a:lvl5pPr marL="1256198" marR="0" indent="-228400" algn="l" defTabSz="931926" rtl="0" eaLnBrk="1" fontAlgn="auto" latinLnBrk="0" hangingPunct="1">
        <a:lnSpc>
          <a:spcPct val="90000"/>
        </a:lnSpc>
        <a:spcBef>
          <a:spcPct val="20000"/>
        </a:spcBef>
        <a:spcAft>
          <a:spcPts val="0"/>
        </a:spcAft>
        <a:buClrTx/>
        <a:buSzPct val="90000"/>
        <a:buFont typeface="Arial" pitchFamily="34" charset="0"/>
        <a:buChar char="•"/>
        <a:tabLst/>
        <a:defRPr sz="1799" kern="1200" spc="0" baseline="0">
          <a:gradFill>
            <a:gsLst>
              <a:gs pos="1250">
                <a:schemeClr val="tx1"/>
              </a:gs>
              <a:gs pos="100000">
                <a:schemeClr val="tx1"/>
              </a:gs>
            </a:gsLst>
            <a:lin ang="5400000" scaled="0"/>
          </a:gradFill>
          <a:latin typeface="+mn-lt"/>
          <a:ea typeface="+mn-ea"/>
          <a:cs typeface="+mn-cs"/>
        </a:defRPr>
      </a:lvl5pPr>
      <a:lvl6pPr marL="2562794" indent="-232981" algn="l" defTabSz="931926"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28758" indent="-232981" algn="l" defTabSz="931926"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4721" indent="-232981" algn="l" defTabSz="931926"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0684" indent="-232981" algn="l" defTabSz="931926"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31926" rtl="0" eaLnBrk="1" latinLnBrk="0" hangingPunct="1">
        <a:defRPr sz="1799" kern="1200">
          <a:solidFill>
            <a:schemeClr val="tx1"/>
          </a:solidFill>
          <a:latin typeface="+mn-lt"/>
          <a:ea typeface="+mn-ea"/>
          <a:cs typeface="+mn-cs"/>
        </a:defRPr>
      </a:lvl1pPr>
      <a:lvl2pPr marL="465962" algn="l" defTabSz="931926" rtl="0" eaLnBrk="1" latinLnBrk="0" hangingPunct="1">
        <a:defRPr sz="1799" kern="1200">
          <a:solidFill>
            <a:schemeClr val="tx1"/>
          </a:solidFill>
          <a:latin typeface="+mn-lt"/>
          <a:ea typeface="+mn-ea"/>
          <a:cs typeface="+mn-cs"/>
        </a:defRPr>
      </a:lvl2pPr>
      <a:lvl3pPr marL="931926" algn="l" defTabSz="931926" rtl="0" eaLnBrk="1" latinLnBrk="0" hangingPunct="1">
        <a:defRPr sz="1799" kern="1200">
          <a:solidFill>
            <a:schemeClr val="tx1"/>
          </a:solidFill>
          <a:latin typeface="+mn-lt"/>
          <a:ea typeface="+mn-ea"/>
          <a:cs typeface="+mn-cs"/>
        </a:defRPr>
      </a:lvl3pPr>
      <a:lvl4pPr marL="1397887" algn="l" defTabSz="931926" rtl="0" eaLnBrk="1" latinLnBrk="0" hangingPunct="1">
        <a:defRPr sz="1799" kern="1200">
          <a:solidFill>
            <a:schemeClr val="tx1"/>
          </a:solidFill>
          <a:latin typeface="+mn-lt"/>
          <a:ea typeface="+mn-ea"/>
          <a:cs typeface="+mn-cs"/>
        </a:defRPr>
      </a:lvl4pPr>
      <a:lvl5pPr marL="1863850" algn="l" defTabSz="931926" rtl="0" eaLnBrk="1" latinLnBrk="0" hangingPunct="1">
        <a:defRPr sz="1799" kern="1200">
          <a:solidFill>
            <a:schemeClr val="tx1"/>
          </a:solidFill>
          <a:latin typeface="+mn-lt"/>
          <a:ea typeface="+mn-ea"/>
          <a:cs typeface="+mn-cs"/>
        </a:defRPr>
      </a:lvl5pPr>
      <a:lvl6pPr marL="2329813" algn="l" defTabSz="931926" rtl="0" eaLnBrk="1" latinLnBrk="0" hangingPunct="1">
        <a:defRPr sz="1799" kern="1200">
          <a:solidFill>
            <a:schemeClr val="tx1"/>
          </a:solidFill>
          <a:latin typeface="+mn-lt"/>
          <a:ea typeface="+mn-ea"/>
          <a:cs typeface="+mn-cs"/>
        </a:defRPr>
      </a:lvl6pPr>
      <a:lvl7pPr marL="2795776" algn="l" defTabSz="931926" rtl="0" eaLnBrk="1" latinLnBrk="0" hangingPunct="1">
        <a:defRPr sz="1799" kern="1200">
          <a:solidFill>
            <a:schemeClr val="tx1"/>
          </a:solidFill>
          <a:latin typeface="+mn-lt"/>
          <a:ea typeface="+mn-ea"/>
          <a:cs typeface="+mn-cs"/>
        </a:defRPr>
      </a:lvl7pPr>
      <a:lvl8pPr marL="3261737" algn="l" defTabSz="931926" rtl="0" eaLnBrk="1" latinLnBrk="0" hangingPunct="1">
        <a:defRPr sz="1799" kern="1200">
          <a:solidFill>
            <a:schemeClr val="tx1"/>
          </a:solidFill>
          <a:latin typeface="+mn-lt"/>
          <a:ea typeface="+mn-ea"/>
          <a:cs typeface="+mn-cs"/>
        </a:defRPr>
      </a:lvl8pPr>
      <a:lvl9pPr marL="3727702" algn="l" defTabSz="931926" rtl="0" eaLnBrk="1" latinLnBrk="0" hangingPunct="1">
        <a:defRPr sz="1799"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15" cstate="email">
            <a:extLst>
              <a:ext uri="{28A0092B-C50C-407E-A947-70E740481C1C}">
                <a14:useLocalDpi xmlns:a14="http://schemas.microsoft.com/office/drawing/2010/main"/>
              </a:ext>
            </a:extLst>
          </a:blip>
          <a:stretch>
            <a:fillRect/>
          </a:stretch>
        </p:blipFill>
        <p:spPr>
          <a:xfrm rot="5400000">
            <a:off x="9393899" y="3050514"/>
            <a:ext cx="6995160" cy="894134"/>
          </a:xfrm>
          <a:prstGeom prst="rect">
            <a:avLst/>
          </a:prstGeom>
        </p:spPr>
      </p:pic>
    </p:spTree>
    <p:extLst>
      <p:ext uri="{BB962C8B-B14F-4D97-AF65-F5344CB8AC3E}">
        <p14:creationId xmlns:p14="http://schemas.microsoft.com/office/powerpoint/2010/main" val="3106759465"/>
      </p:ext>
    </p:extLst>
  </p:cSld>
  <p:clrMap bg1="lt1" tx1="dk1" bg2="lt2" tx2="dk2" accent1="accent1" accent2="accent2" accent3="accent3" accent4="accent4" accent5="accent5" accent6="accent6" hlink="hlink" folHlink="folHlink"/>
  <p:sldLayoutIdLst>
    <p:sldLayoutId id="2147488828" r:id="rId1"/>
    <p:sldLayoutId id="2147488829" r:id="rId2"/>
    <p:sldLayoutId id="2147488830" r:id="rId3"/>
    <p:sldLayoutId id="2147488831" r:id="rId4"/>
    <p:sldLayoutId id="2147488832" r:id="rId5"/>
    <p:sldLayoutId id="2147488833" r:id="rId6"/>
    <p:sldLayoutId id="2147488834" r:id="rId7"/>
    <p:sldLayoutId id="2147488835" r:id="rId8"/>
    <p:sldLayoutId id="2147488836" r:id="rId9"/>
    <p:sldLayoutId id="2147488837" r:id="rId10"/>
    <p:sldLayoutId id="2147488838" r:id="rId11"/>
    <p:sldLayoutId id="2147488840" r:id="rId12"/>
    <p:sldLayoutId id="2147488841" r:id="rId13"/>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8.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18" name="Group 17"/>
          <p:cNvGrpSpPr/>
          <p:nvPr userDrawn="1"/>
        </p:nvGrpSpPr>
        <p:grpSpPr>
          <a:xfrm>
            <a:off x="12618964" y="-8395"/>
            <a:ext cx="955641" cy="5775361"/>
            <a:chOff x="12618967" y="-8396"/>
            <a:chExt cx="955641" cy="5775361"/>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32293"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0 G:120 B:215</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293" fontAlgn="base">
                  <a:lnSpc>
                    <a:spcPct val="100000"/>
                  </a:lnSpc>
                  <a:spcBef>
                    <a:spcPct val="0"/>
                  </a:spcBef>
                  <a:spcAft>
                    <a:spcPct val="0"/>
                  </a:spcAft>
                </a:pPr>
                <a:r>
                  <a:rPr lang="en-US" sz="500" b="1" kern="1200" baseline="0" dirty="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32293" fontAlgn="base">
                  <a:lnSpc>
                    <a:spcPct val="100000"/>
                  </a:lnSpc>
                  <a:spcBef>
                    <a:spcPct val="0"/>
                  </a:spcBef>
                  <a:spcAft>
                    <a:spcPct val="0"/>
                  </a:spcAft>
                </a:pPr>
                <a:r>
                  <a:rPr lang="en-US" sz="500" dirty="0">
                    <a:gradFill>
                      <a:gsLst>
                        <a:gs pos="7965">
                          <a:srgbClr val="000000"/>
                        </a:gs>
                        <a:gs pos="28319">
                          <a:srgbClr val="000000"/>
                        </a:gs>
                      </a:gsLst>
                      <a:lin ang="5400000" scaled="0"/>
                    </a:gradFill>
                    <a:ea typeface="Segoe UI" pitchFamily="34" charset="0"/>
                    <a:cs typeface="Segoe UI" pitchFamily="34" charset="0"/>
                  </a:rPr>
                  <a:t>R:</a:t>
                </a:r>
                <a:r>
                  <a:rPr lang="en-US" sz="500" baseline="0" dirty="0">
                    <a:gradFill>
                      <a:gsLst>
                        <a:gs pos="7965">
                          <a:srgbClr val="000000"/>
                        </a:gs>
                        <a:gs pos="28319">
                          <a:srgbClr val="000000"/>
                        </a:gs>
                      </a:gsLst>
                      <a:lin ang="5400000" scaled="0"/>
                    </a:gradFill>
                    <a:ea typeface="Segoe UI" pitchFamily="34" charset="0"/>
                    <a:cs typeface="Segoe UI" pitchFamily="34" charset="0"/>
                  </a:rPr>
                  <a:t>0 G:188 B:242</a:t>
                </a:r>
                <a:endParaRPr lang="en-US" sz="500" dirty="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293" fontAlgn="base">
                  <a:lnSpc>
                    <a:spcPct val="100000"/>
                  </a:lnSpc>
                  <a:spcBef>
                    <a:spcPct val="0"/>
                  </a:spcBef>
                  <a:spcAft>
                    <a:spcPct val="0"/>
                  </a:spcAft>
                </a:pPr>
                <a:r>
                  <a:rPr lang="en-US" sz="500" b="1" kern="1200" baseline="0" dirty="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32293" fontAlgn="base">
                  <a:lnSpc>
                    <a:spcPct val="100000"/>
                  </a:lnSpc>
                  <a:spcBef>
                    <a:spcPct val="0"/>
                  </a:spcBef>
                  <a:spcAft>
                    <a:spcPct val="0"/>
                  </a:spcAft>
                </a:pPr>
                <a:r>
                  <a:rPr lang="en-US" sz="500" dirty="0">
                    <a:gradFill>
                      <a:gsLst>
                        <a:gs pos="92035">
                          <a:srgbClr val="505050"/>
                        </a:gs>
                        <a:gs pos="27000">
                          <a:srgbClr val="505050"/>
                        </a:gs>
                      </a:gsLst>
                      <a:lin ang="5400000" scaled="0"/>
                    </a:gradFill>
                    <a:ea typeface="Segoe UI" pitchFamily="34" charset="0"/>
                    <a:cs typeface="Segoe UI" pitchFamily="34" charset="0"/>
                  </a:rPr>
                  <a:t>R:</a:t>
                </a:r>
                <a:r>
                  <a:rPr lang="en-US" sz="500" baseline="0" dirty="0">
                    <a:gradFill>
                      <a:gsLst>
                        <a:gs pos="92035">
                          <a:srgbClr val="505050"/>
                        </a:gs>
                        <a:gs pos="27000">
                          <a:srgbClr val="505050"/>
                        </a:gs>
                      </a:gsLst>
                      <a:lin ang="5400000" scaled="0"/>
                    </a:gradFill>
                    <a:ea typeface="Segoe UI" pitchFamily="34" charset="0"/>
                    <a:cs typeface="Segoe UI" pitchFamily="34" charset="0"/>
                  </a:rPr>
                  <a:t>210 G:210 B:210</a:t>
                </a:r>
                <a:endParaRPr lang="en-US" sz="500" dirty="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32293"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a:t>
                </a:r>
                <a:r>
                  <a:rPr lang="en-US" sz="500" baseline="0" dirty="0">
                    <a:gradFill>
                      <a:gsLst>
                        <a:gs pos="0">
                          <a:srgbClr val="FFFFFF"/>
                        </a:gs>
                        <a:gs pos="100000">
                          <a:srgbClr val="FFFFFF"/>
                        </a:gs>
                      </a:gsLst>
                      <a:lin ang="5400000" scaled="0"/>
                    </a:gradFill>
                    <a:ea typeface="Segoe UI" pitchFamily="34" charset="0"/>
                    <a:cs typeface="Segoe UI" pitchFamily="34" charset="0"/>
                  </a:rPr>
                  <a:t>0 G:32 B:80</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32293"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80 G:80 B:80</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32293"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115 G:115 B:115</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marL="0" algn="l" defTabSz="932293" rtl="0" eaLnBrk="1" fontAlgn="base" latinLnBrk="0" hangingPunct="1">
                  <a:lnSpc>
                    <a:spcPct val="100000"/>
                  </a:lnSpc>
                  <a:spcBef>
                    <a:spcPct val="0"/>
                  </a:spcBef>
                  <a:spcAft>
                    <a:spcPct val="0"/>
                  </a:spcAft>
                </a:pPr>
                <a:r>
                  <a:rPr lang="en-US" sz="500" kern="1200" dirty="0">
                    <a:gradFill>
                      <a:gsLst>
                        <a:gs pos="2092">
                          <a:srgbClr val="F8F8F8"/>
                        </a:gs>
                        <a:gs pos="10042">
                          <a:srgbClr val="F8F8F8"/>
                        </a:gs>
                      </a:gsLst>
                      <a:lin ang="5400000" scaled="0"/>
                    </a:gradFill>
                    <a:latin typeface="+mn-lt"/>
                    <a:ea typeface="Segoe UI" pitchFamily="34" charset="0"/>
                    <a:cs typeface="Segoe UI" pitchFamily="34" charset="0"/>
                  </a:rPr>
                  <a:t>R:92 G:45 B:145</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32293"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4476564" y="4543426"/>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Green</a:t>
                </a:r>
              </a:p>
              <a:p>
                <a:pPr algn="l" defTabSz="932293"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16 G:124 B:16</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79639" y="256928"/>
              <a:ext cx="860293" cy="32964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15628" y="4227340"/>
              <a:ext cx="2709380" cy="32964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Secondary colors (use only when</a:t>
              </a:r>
              <a:r>
                <a:rPr lang="en-US" sz="1000" baseline="0" dirty="0">
                  <a:gradFill>
                    <a:gsLst>
                      <a:gs pos="2917">
                        <a:schemeClr val="tx1"/>
                      </a:gs>
                      <a:gs pos="30000">
                        <a:schemeClr val="tx1"/>
                      </a:gs>
                    </a:gsLst>
                    <a:lin ang="5400000" scaled="0"/>
                  </a:gradFill>
                </a:rPr>
                <a:t> necessary)</a:t>
              </a:r>
              <a:endParaRPr lang="en-US" sz="1000" dirty="0">
                <a:gradFill>
                  <a:gsLst>
                    <a:gs pos="2917">
                      <a:schemeClr val="tx1"/>
                    </a:gs>
                    <a:gs pos="30000">
                      <a:schemeClr val="tx1"/>
                    </a:gs>
                  </a:gsLst>
                  <a:lin ang="5400000" scaled="0"/>
                </a:gradFill>
              </a:endParaRPr>
            </a:p>
          </p:txBody>
        </p:sp>
      </p:grpSp>
    </p:spTree>
    <p:extLst>
      <p:ext uri="{BB962C8B-B14F-4D97-AF65-F5344CB8AC3E}">
        <p14:creationId xmlns:p14="http://schemas.microsoft.com/office/powerpoint/2010/main" val="2904957512"/>
      </p:ext>
    </p:extLst>
  </p:cSld>
  <p:clrMap bg1="lt1" tx1="dk1" bg2="lt2" tx2="dk2" accent1="accent1" accent2="accent2" accent3="accent3" accent4="accent4" accent5="accent5" accent6="accent6" hlink="hlink" folHlink="folHlink"/>
  <p:sldLayoutIdLst>
    <p:sldLayoutId id="2147488876" r:id="rId1"/>
    <p:sldLayoutId id="2147488877" r:id="rId2"/>
    <p:sldLayoutId id="2147488878" r:id="rId3"/>
    <p:sldLayoutId id="2147488879" r:id="rId4"/>
    <p:sldLayoutId id="2147488880" r:id="rId5"/>
    <p:sldLayoutId id="2147488881" r:id="rId6"/>
    <p:sldLayoutId id="2147488882" r:id="rId7"/>
    <p:sldLayoutId id="2147488883" r:id="rId8"/>
    <p:sldLayoutId id="2147488884" r:id="rId9"/>
    <p:sldLayoutId id="2147488885" r:id="rId10"/>
    <p:sldLayoutId id="2147488886" r:id="rId11"/>
    <p:sldLayoutId id="2147488887" r:id="rId12"/>
    <p:sldLayoutId id="2147488888" r:id="rId13"/>
    <p:sldLayoutId id="2147488889" r:id="rId14"/>
    <p:sldLayoutId id="2147488891" r:id="rId15"/>
    <p:sldLayoutId id="2147488892" r:id="rId16"/>
    <p:sldLayoutId id="2147488893" r:id="rId17"/>
    <p:sldLayoutId id="2147488894" r:id="rId18"/>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15" cstate="email">
            <a:extLst>
              <a:ext uri="{28A0092B-C50C-407E-A947-70E740481C1C}">
                <a14:useLocalDpi xmlns:a14="http://schemas.microsoft.com/office/drawing/2010/main"/>
              </a:ext>
            </a:extLst>
          </a:blip>
          <a:stretch>
            <a:fillRect/>
          </a:stretch>
        </p:blipFill>
        <p:spPr>
          <a:xfrm rot="5400000">
            <a:off x="9393899" y="3050514"/>
            <a:ext cx="6995160" cy="894134"/>
          </a:xfrm>
          <a:prstGeom prst="rect">
            <a:avLst/>
          </a:prstGeom>
        </p:spPr>
      </p:pic>
    </p:spTree>
    <p:extLst>
      <p:ext uri="{BB962C8B-B14F-4D97-AF65-F5344CB8AC3E}">
        <p14:creationId xmlns:p14="http://schemas.microsoft.com/office/powerpoint/2010/main" val="4005858103"/>
      </p:ext>
    </p:extLst>
  </p:cSld>
  <p:clrMap bg1="lt1" tx1="dk1" bg2="lt2" tx2="dk2" accent1="accent1" accent2="accent2" accent3="accent3" accent4="accent4" accent5="accent5" accent6="accent6" hlink="hlink" folHlink="folHlink"/>
  <p:sldLayoutIdLst>
    <p:sldLayoutId id="2147488944" r:id="rId1"/>
    <p:sldLayoutId id="2147488945" r:id="rId2"/>
    <p:sldLayoutId id="2147488946" r:id="rId3"/>
    <p:sldLayoutId id="2147488947" r:id="rId4"/>
    <p:sldLayoutId id="2147488948" r:id="rId5"/>
    <p:sldLayoutId id="2147488949" r:id="rId6"/>
    <p:sldLayoutId id="2147488950" r:id="rId7"/>
    <p:sldLayoutId id="2147488951" r:id="rId8"/>
    <p:sldLayoutId id="2147488952" r:id="rId9"/>
    <p:sldLayoutId id="2147488953" r:id="rId10"/>
    <p:sldLayoutId id="2147488954" r:id="rId11"/>
    <p:sldLayoutId id="2147488956" r:id="rId12"/>
    <p:sldLayoutId id="2147488957" r:id="rId13"/>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18" name="Group 17"/>
          <p:cNvGrpSpPr/>
          <p:nvPr userDrawn="1"/>
        </p:nvGrpSpPr>
        <p:grpSpPr>
          <a:xfrm>
            <a:off x="12618967" y="0"/>
            <a:ext cx="952401" cy="5766965"/>
            <a:chOff x="12618967" y="0"/>
            <a:chExt cx="952401" cy="5766965"/>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Blue</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R:0 G:120 B:215</a:t>
                </a: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7965">
                          <a:srgbClr val="000000"/>
                        </a:gs>
                        <a:gs pos="28319">
                          <a:srgbClr val="000000"/>
                        </a:gs>
                      </a:gsLst>
                      <a:lin ang="5400000" scaled="0"/>
                    </a:gradFill>
                    <a:effectLst/>
                    <a:uLnTx/>
                    <a:uFillTx/>
                    <a:latin typeface="Segoe UI"/>
                    <a:ea typeface="Segoe UI" pitchFamily="34" charset="0"/>
                    <a:cs typeface="Segoe UI" pitchFamily="34" charset="0"/>
                  </a:rPr>
                  <a:t>Cyan</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0" i="0" u="none" strike="noStrike" kern="1200" cap="none" spc="0" normalizeH="0" baseline="0" noProof="0" dirty="0">
                    <a:ln>
                      <a:noFill/>
                    </a:ln>
                    <a:gradFill>
                      <a:gsLst>
                        <a:gs pos="7965">
                          <a:srgbClr val="000000"/>
                        </a:gs>
                        <a:gs pos="28319">
                          <a:srgbClr val="000000"/>
                        </a:gs>
                      </a:gsLst>
                      <a:lin ang="5400000" scaled="0"/>
                    </a:gradFill>
                    <a:effectLst/>
                    <a:uLnTx/>
                    <a:uFillTx/>
                    <a:latin typeface="Segoe UI"/>
                    <a:ea typeface="Segoe UI" pitchFamily="34" charset="0"/>
                    <a:cs typeface="Segoe UI" pitchFamily="34" charset="0"/>
                  </a:rPr>
                  <a:t>R:0 G:188 B:242</a:t>
                </a:r>
              </a:p>
            </p:txBody>
          </p:sp>
          <p:sp>
            <p:nvSpPr>
              <p:cNvPr id="41" name="Rectangle 40"/>
              <p:cNvSpPr/>
              <p:nvPr userDrawn="1"/>
            </p:nvSpPr>
            <p:spPr bwMode="auto">
              <a:xfrm>
                <a:off x="158673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Light Gray</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0" i="0" u="none" strike="noStrike" kern="120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R:210 G:210 B:210</a:t>
                </a:r>
              </a:p>
            </p:txBody>
          </p:sp>
          <p:sp>
            <p:nvSpPr>
              <p:cNvPr id="42" name="Rectangle 41"/>
              <p:cNvSpPr/>
              <p:nvPr userDrawn="1"/>
            </p:nvSpPr>
            <p:spPr bwMode="auto">
              <a:xfrm>
                <a:off x="2505456" y="4543426"/>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Blue</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R:0 G:32 B:80</a:t>
                </a: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Gray</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R:80 G:80 B:80</a:t>
                </a: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Gray</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R:115 G:115 B:115</a:t>
                </a: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Purple</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R:92 G:45 B:145</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Orange</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R:216 G:59 B:1</a:t>
                </a:r>
              </a:p>
            </p:txBody>
          </p:sp>
          <p:sp>
            <p:nvSpPr>
              <p:cNvPr id="35" name="Rectangle 34"/>
              <p:cNvSpPr/>
              <p:nvPr userDrawn="1"/>
            </p:nvSpPr>
            <p:spPr bwMode="auto">
              <a:xfrm>
                <a:off x="4476564" y="4543426"/>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Green</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R:16 G:124 B:16</a:t>
                </a:r>
              </a:p>
            </p:txBody>
          </p:sp>
        </p:grpSp>
        <p:sp>
          <p:nvSpPr>
            <p:cNvPr id="28" name="TextBox 27"/>
            <p:cNvSpPr txBox="1"/>
            <p:nvPr userDrawn="1"/>
          </p:nvSpPr>
          <p:spPr>
            <a:xfrm rot="5400000">
              <a:off x="12988035" y="260168"/>
              <a:ext cx="843501" cy="323165"/>
            </a:xfrm>
            <a:prstGeom prst="rect">
              <a:avLst/>
            </a:prstGeom>
            <a:noFill/>
          </p:spPr>
          <p:txBody>
            <a:bodyPr wrap="none" lIns="0" tIns="91440" rIns="182880" bIns="91440"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Main colors</a:t>
              </a:r>
            </a:p>
          </p:txBody>
        </p:sp>
        <p:sp>
          <p:nvSpPr>
            <p:cNvPr id="32" name="TextBox 31"/>
            <p:cNvSpPr txBox="1"/>
            <p:nvPr userDrawn="1"/>
          </p:nvSpPr>
          <p:spPr>
            <a:xfrm rot="5400000">
              <a:off x="11742070" y="4230580"/>
              <a:ext cx="2656496" cy="323165"/>
            </a:xfrm>
            <a:prstGeom prst="rect">
              <a:avLst/>
            </a:prstGeom>
            <a:noFill/>
          </p:spPr>
          <p:txBody>
            <a:bodyPr wrap="none" lIns="0" tIns="91440" rIns="182880" bIns="91440"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Secondary colors (use only when necessary)</a:t>
              </a:r>
            </a:p>
          </p:txBody>
        </p:sp>
      </p:grpSp>
    </p:spTree>
    <p:extLst>
      <p:ext uri="{BB962C8B-B14F-4D97-AF65-F5344CB8AC3E}">
        <p14:creationId xmlns:p14="http://schemas.microsoft.com/office/powerpoint/2010/main" val="570432150"/>
      </p:ext>
    </p:extLst>
  </p:cSld>
  <p:clrMap bg1="lt1" tx1="dk1" bg2="lt2" tx2="dk2" accent1="accent1" accent2="accent2" accent3="accent3" accent4="accent4" accent5="accent5" accent6="accent6" hlink="hlink" folHlink="folHlink"/>
  <p:sldLayoutIdLst>
    <p:sldLayoutId id="2147487469" r:id="rId1"/>
    <p:sldLayoutId id="2147487470" r:id="rId2"/>
    <p:sldLayoutId id="2147487471" r:id="rId3"/>
    <p:sldLayoutId id="2147487472" r:id="rId4"/>
    <p:sldLayoutId id="2147487473" r:id="rId5"/>
    <p:sldLayoutId id="2147487474" r:id="rId6"/>
    <p:sldLayoutId id="2147487475" r:id="rId7"/>
    <p:sldLayoutId id="2147487476" r:id="rId8"/>
    <p:sldLayoutId id="2147487477" r:id="rId9"/>
    <p:sldLayoutId id="2147487478" r:id="rId10"/>
    <p:sldLayoutId id="2147487479" r:id="rId11"/>
    <p:sldLayoutId id="2147487480" r:id="rId12"/>
    <p:sldLayoutId id="2147487481" r:id="rId13"/>
    <p:sldLayoutId id="2147487482" r:id="rId14"/>
    <p:sldLayoutId id="2147487483" r:id="rId15"/>
    <p:sldLayoutId id="2147487484" r:id="rId16"/>
    <p:sldLayoutId id="2147487485" r:id="rId17"/>
    <p:sldLayoutId id="2147487486" r:id="rId18"/>
    <p:sldLayoutId id="2147487487" r:id="rId19"/>
    <p:sldLayoutId id="2147487488" r:id="rId20"/>
    <p:sldLayoutId id="2147487489" r:id="rId21"/>
    <p:sldLayoutId id="2147487490" r:id="rId22"/>
    <p:sldLayoutId id="2147487491" r:id="rId23"/>
    <p:sldLayoutId id="2147487492" r:id="rId24"/>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15" cstate="email">
            <a:extLst>
              <a:ext uri="{28A0092B-C50C-407E-A947-70E740481C1C}">
                <a14:useLocalDpi xmlns:a14="http://schemas.microsoft.com/office/drawing/2010/main"/>
              </a:ext>
            </a:extLst>
          </a:blip>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3234626977"/>
      </p:ext>
    </p:extLst>
  </p:cSld>
  <p:clrMap bg1="dk1" tx1="lt1" bg2="dk2" tx2="lt2" accent1="accent1" accent2="accent2" accent3="accent3" accent4="accent4" accent5="accent5" accent6="accent6" hlink="hlink" folHlink="folHlink"/>
  <p:sldLayoutIdLst>
    <p:sldLayoutId id="2147488962" r:id="rId1"/>
    <p:sldLayoutId id="2147488963" r:id="rId2"/>
    <p:sldLayoutId id="2147488964" r:id="rId3"/>
    <p:sldLayoutId id="2147488965" r:id="rId4"/>
    <p:sldLayoutId id="2147488966" r:id="rId5"/>
    <p:sldLayoutId id="2147488967" r:id="rId6"/>
    <p:sldLayoutId id="2147488975" r:id="rId7"/>
    <p:sldLayoutId id="2147488976" r:id="rId8"/>
    <p:sldLayoutId id="2147488977" r:id="rId9"/>
    <p:sldLayoutId id="2147488978" r:id="rId10"/>
    <p:sldLayoutId id="2147488979" r:id="rId11"/>
    <p:sldLayoutId id="2147488982" r:id="rId12"/>
    <p:sldLayoutId id="2147488983" r:id="rId13"/>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82880"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51"/>
          <a:stretch>
            <a:fillRect/>
          </a:stretch>
        </p:blipFill>
        <p:spPr>
          <a:xfrm rot="5400000">
            <a:off x="9584879" y="2902196"/>
            <a:ext cx="6627287" cy="727646"/>
          </a:xfrm>
          <a:prstGeom prst="rect">
            <a:avLst/>
          </a:prstGeom>
        </p:spPr>
      </p:pic>
      <p:sp>
        <p:nvSpPr>
          <p:cNvPr id="3" name="Footer Placeholder 2"/>
          <p:cNvSpPr>
            <a:spLocks noGrp="1"/>
          </p:cNvSpPr>
          <p:nvPr>
            <p:ph type="ftr" sz="quarter" idx="3"/>
          </p:nvPr>
        </p:nvSpPr>
        <p:spPr>
          <a:xfrm>
            <a:off x="0" y="6623050"/>
            <a:ext cx="4197350" cy="371475"/>
          </a:xfrm>
          <a:prstGeom prst="rect">
            <a:avLst/>
          </a:prstGeom>
        </p:spPr>
        <p:txBody>
          <a:bodyPr vert="horz" lIns="182880" tIns="45720" rIns="182880" bIns="45720" rtlCol="0" anchor="ctr"/>
          <a:lstStyle>
            <a:lvl1pPr algn="l">
              <a:defRPr sz="1000">
                <a:solidFill>
                  <a:schemeClr val="tx1">
                    <a:tint val="75000"/>
                  </a:schemeClr>
                </a:solidFill>
              </a:defRPr>
            </a:lvl1pPr>
          </a:lstStyle>
          <a:p>
            <a:r>
              <a:rPr lang="en-US">
                <a:solidFill>
                  <a:srgbClr val="505050">
                    <a:tint val="75000"/>
                  </a:srgbClr>
                </a:solidFill>
              </a:rPr>
              <a:t>Windows 10 Product Overview</a:t>
            </a:r>
            <a:endParaRPr lang="en-US" dirty="0">
              <a:solidFill>
                <a:srgbClr val="505050">
                  <a:tint val="75000"/>
                </a:srgbClr>
              </a:solidFill>
            </a:endParaRPr>
          </a:p>
        </p:txBody>
      </p:sp>
      <p:sp>
        <p:nvSpPr>
          <p:cNvPr id="6" name="Slide Number Placeholder 5"/>
          <p:cNvSpPr>
            <a:spLocks noGrp="1"/>
          </p:cNvSpPr>
          <p:nvPr>
            <p:ph type="sldNum" sz="quarter" idx="4"/>
          </p:nvPr>
        </p:nvSpPr>
        <p:spPr>
          <a:xfrm>
            <a:off x="9639300" y="6623050"/>
            <a:ext cx="2797175" cy="371475"/>
          </a:xfrm>
          <a:prstGeom prst="rect">
            <a:avLst/>
          </a:prstGeom>
        </p:spPr>
        <p:txBody>
          <a:bodyPr vert="horz" lIns="182880" tIns="45720" rIns="182880" bIns="45720" rtlCol="0" anchor="ctr"/>
          <a:lstStyle>
            <a:lvl1pPr algn="r">
              <a:defRPr sz="1000">
                <a:solidFill>
                  <a:schemeClr val="tx1">
                    <a:tint val="75000"/>
                  </a:schemeClr>
                </a:solidFill>
              </a:defRPr>
            </a:lvl1pPr>
          </a:lstStyle>
          <a:p>
            <a:fld id="{6503E857-4F15-4ECA-BD4D-D22AAAB9E67A}" type="slidenum">
              <a:rPr lang="en-US" smtClean="0">
                <a:solidFill>
                  <a:srgbClr val="505050">
                    <a:tint val="75000"/>
                  </a:srgbClr>
                </a:solidFill>
              </a:rPr>
              <a:pPr/>
              <a:t>‹#›</a:t>
            </a:fld>
            <a:endParaRPr lang="en-US" dirty="0">
              <a:solidFill>
                <a:srgbClr val="505050">
                  <a:tint val="75000"/>
                </a:srgbClr>
              </a:solidFill>
            </a:endParaRPr>
          </a:p>
        </p:txBody>
      </p:sp>
    </p:spTree>
    <p:extLst>
      <p:ext uri="{BB962C8B-B14F-4D97-AF65-F5344CB8AC3E}">
        <p14:creationId xmlns:p14="http://schemas.microsoft.com/office/powerpoint/2010/main" val="2980845251"/>
      </p:ext>
    </p:extLst>
  </p:cSld>
  <p:clrMap bg1="lt1" tx1="dk1" bg2="lt2" tx2="dk2" accent1="accent1" accent2="accent2" accent3="accent3" accent4="accent4" accent5="accent5" accent6="accent6" hlink="hlink" folHlink="folHlink"/>
  <p:sldLayoutIdLst>
    <p:sldLayoutId id="2147488988" r:id="rId1"/>
    <p:sldLayoutId id="2147488989" r:id="rId2"/>
    <p:sldLayoutId id="2147488990" r:id="rId3"/>
    <p:sldLayoutId id="2147488991" r:id="rId4"/>
    <p:sldLayoutId id="2147488992" r:id="rId5"/>
    <p:sldLayoutId id="2147488993" r:id="rId6"/>
    <p:sldLayoutId id="2147488994" r:id="rId7"/>
    <p:sldLayoutId id="2147488995" r:id="rId8"/>
    <p:sldLayoutId id="2147488996" r:id="rId9"/>
    <p:sldLayoutId id="2147488997" r:id="rId10"/>
    <p:sldLayoutId id="2147488998" r:id="rId11"/>
    <p:sldLayoutId id="2147488999" r:id="rId12"/>
    <p:sldLayoutId id="2147489000" r:id="rId13"/>
    <p:sldLayoutId id="2147489001" r:id="rId14"/>
    <p:sldLayoutId id="2147489002" r:id="rId15"/>
    <p:sldLayoutId id="2147489003" r:id="rId16"/>
    <p:sldLayoutId id="2147489004" r:id="rId17"/>
    <p:sldLayoutId id="2147489005" r:id="rId18"/>
    <p:sldLayoutId id="2147489006" r:id="rId19"/>
    <p:sldLayoutId id="2147489007" r:id="rId20"/>
    <p:sldLayoutId id="2147489008" r:id="rId21"/>
    <p:sldLayoutId id="2147489009" r:id="rId22"/>
    <p:sldLayoutId id="2147489010" r:id="rId23"/>
    <p:sldLayoutId id="2147489011" r:id="rId24"/>
    <p:sldLayoutId id="2147489012" r:id="rId25"/>
    <p:sldLayoutId id="2147489013" r:id="rId26"/>
    <p:sldLayoutId id="2147489014" r:id="rId27"/>
    <p:sldLayoutId id="2147489015" r:id="rId28"/>
    <p:sldLayoutId id="2147489016" r:id="rId29"/>
    <p:sldLayoutId id="2147489017" r:id="rId30"/>
    <p:sldLayoutId id="2147489018" r:id="rId31"/>
    <p:sldLayoutId id="2147489019" r:id="rId32"/>
    <p:sldLayoutId id="2147489020" r:id="rId33"/>
    <p:sldLayoutId id="2147489021" r:id="rId34"/>
    <p:sldLayoutId id="2147489022" r:id="rId35"/>
    <p:sldLayoutId id="2147489023" r:id="rId36"/>
    <p:sldLayoutId id="2147489024" r:id="rId37"/>
    <p:sldLayoutId id="2147489025" r:id="rId38"/>
    <p:sldLayoutId id="2147489026" r:id="rId39"/>
    <p:sldLayoutId id="2147489027" r:id="rId40"/>
    <p:sldLayoutId id="2147489028" r:id="rId41"/>
    <p:sldLayoutId id="2147489029" r:id="rId42"/>
    <p:sldLayoutId id="2147489030" r:id="rId43"/>
    <p:sldLayoutId id="2147489031" r:id="rId44"/>
    <p:sldLayoutId id="2147489032" r:id="rId45"/>
    <p:sldLayoutId id="2147489033" r:id="rId46"/>
    <p:sldLayoutId id="2147489034" r:id="rId47"/>
    <p:sldLayoutId id="2147489036" r:id="rId48"/>
    <p:sldLayoutId id="2147489037" r:id="rId49"/>
  </p:sldLayoutIdLst>
  <p:transition>
    <p:fade/>
  </p:transition>
  <p:hf hdr="0" dt="0"/>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accent1"/>
              </a:gs>
              <a:gs pos="100000">
                <a:schemeClr val="accent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6"/>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2"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32"/>
          <a:stretch>
            <a:fillRect/>
          </a:stretch>
        </p:blipFill>
        <p:spPr>
          <a:xfrm rot="5400000">
            <a:off x="9393899" y="3050515"/>
            <a:ext cx="6995160" cy="894134"/>
          </a:xfrm>
          <a:prstGeom prst="rect">
            <a:avLst/>
          </a:prstGeom>
        </p:spPr>
      </p:pic>
    </p:spTree>
    <p:extLst>
      <p:ext uri="{BB962C8B-B14F-4D97-AF65-F5344CB8AC3E}">
        <p14:creationId xmlns:p14="http://schemas.microsoft.com/office/powerpoint/2010/main" val="2084799511"/>
      </p:ext>
    </p:extLst>
  </p:cSld>
  <p:clrMap bg1="lt1" tx1="dk1" bg2="lt2" tx2="dk2" accent1="accent1" accent2="accent2" accent3="accent3" accent4="accent4" accent5="accent5" accent6="accent6" hlink="hlink" folHlink="folHlink"/>
  <p:sldLayoutIdLst>
    <p:sldLayoutId id="2147489039" r:id="rId1"/>
    <p:sldLayoutId id="2147489040" r:id="rId2"/>
    <p:sldLayoutId id="2147489041" r:id="rId3"/>
    <p:sldLayoutId id="2147489042" r:id="rId4"/>
    <p:sldLayoutId id="2147489043" r:id="rId5"/>
    <p:sldLayoutId id="2147489044" r:id="rId6"/>
    <p:sldLayoutId id="2147489045" r:id="rId7"/>
    <p:sldLayoutId id="2147489046" r:id="rId8"/>
    <p:sldLayoutId id="2147489047" r:id="rId9"/>
    <p:sldLayoutId id="2147489048" r:id="rId10"/>
    <p:sldLayoutId id="2147489049" r:id="rId11"/>
    <p:sldLayoutId id="2147489050" r:id="rId12"/>
    <p:sldLayoutId id="2147489051" r:id="rId13"/>
    <p:sldLayoutId id="2147489052" r:id="rId14"/>
    <p:sldLayoutId id="2147489053" r:id="rId15"/>
    <p:sldLayoutId id="2147489054" r:id="rId16"/>
    <p:sldLayoutId id="2147489055" r:id="rId17"/>
    <p:sldLayoutId id="2147489056" r:id="rId18"/>
    <p:sldLayoutId id="2147489057" r:id="rId19"/>
    <p:sldLayoutId id="2147489058" r:id="rId20"/>
    <p:sldLayoutId id="2147489059" r:id="rId21"/>
    <p:sldLayoutId id="2147489060" r:id="rId22"/>
    <p:sldLayoutId id="2147489061" r:id="rId23"/>
    <p:sldLayoutId id="2147489062" r:id="rId24"/>
    <p:sldLayoutId id="2147489063" r:id="rId25"/>
    <p:sldLayoutId id="2147489064" r:id="rId26"/>
    <p:sldLayoutId id="2147489065" r:id="rId27"/>
    <p:sldLayoutId id="2147489066" r:id="rId28"/>
    <p:sldLayoutId id="2147489067" r:id="rId29"/>
    <p:sldLayoutId id="2147489069" r:id="rId30"/>
  </p:sldLayoutIdLst>
  <p:transition>
    <p:fade/>
  </p:transition>
  <p:txStyles>
    <p:titleStyle>
      <a:lvl1pPr algn="l" defTabSz="932384" rtl="0" eaLnBrk="1" latinLnBrk="0" hangingPunct="1">
        <a:lnSpc>
          <a:spcPct val="90000"/>
        </a:lnSpc>
        <a:spcBef>
          <a:spcPct val="0"/>
        </a:spcBef>
        <a:buNone/>
        <a:defRPr lang="en-US" sz="4798"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768" marR="0" indent="-342768" algn="l" defTabSz="932384" rtl="0" eaLnBrk="1" fontAlgn="auto" latinLnBrk="0" hangingPunct="1">
        <a:lnSpc>
          <a:spcPct val="90000"/>
        </a:lnSpc>
        <a:spcBef>
          <a:spcPct val="20000"/>
        </a:spcBef>
        <a:spcAft>
          <a:spcPts val="0"/>
        </a:spcAft>
        <a:buClrTx/>
        <a:buSzPct val="90000"/>
        <a:buFont typeface="Arial" pitchFamily="34" charset="0"/>
        <a:buChar char="•"/>
        <a:tabLst/>
        <a:defRPr sz="3998" kern="1200" spc="0" baseline="0">
          <a:gradFill>
            <a:gsLst>
              <a:gs pos="1250">
                <a:schemeClr val="tx1"/>
              </a:gs>
              <a:gs pos="100000">
                <a:schemeClr val="tx1"/>
              </a:gs>
            </a:gsLst>
            <a:lin ang="5400000" scaled="0"/>
          </a:gradFill>
          <a:latin typeface="+mj-lt"/>
          <a:ea typeface="+mn-ea"/>
          <a:cs typeface="+mn-cs"/>
        </a:defRPr>
      </a:lvl1pPr>
      <a:lvl2pPr marL="583975" marR="0" indent="-241206" algn="l" defTabSz="93238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792"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305"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6817"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055"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248"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441"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633"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384" rtl="0" eaLnBrk="1" latinLnBrk="0" hangingPunct="1">
        <a:defRPr sz="1800" kern="1200">
          <a:solidFill>
            <a:schemeClr val="tx1"/>
          </a:solidFill>
          <a:latin typeface="+mn-lt"/>
          <a:ea typeface="+mn-ea"/>
          <a:cs typeface="+mn-cs"/>
        </a:defRPr>
      </a:lvl1pPr>
      <a:lvl2pPr marL="466191" algn="l" defTabSz="932384" rtl="0" eaLnBrk="1" latinLnBrk="0" hangingPunct="1">
        <a:defRPr sz="1800" kern="1200">
          <a:solidFill>
            <a:schemeClr val="tx1"/>
          </a:solidFill>
          <a:latin typeface="+mn-lt"/>
          <a:ea typeface="+mn-ea"/>
          <a:cs typeface="+mn-cs"/>
        </a:defRPr>
      </a:lvl2pPr>
      <a:lvl3pPr marL="932384" algn="l" defTabSz="932384" rtl="0" eaLnBrk="1" latinLnBrk="0" hangingPunct="1">
        <a:defRPr sz="1800" kern="1200">
          <a:solidFill>
            <a:schemeClr val="tx1"/>
          </a:solidFill>
          <a:latin typeface="+mn-lt"/>
          <a:ea typeface="+mn-ea"/>
          <a:cs typeface="+mn-cs"/>
        </a:defRPr>
      </a:lvl3pPr>
      <a:lvl4pPr marL="1398576" algn="l" defTabSz="932384" rtl="0" eaLnBrk="1" latinLnBrk="0" hangingPunct="1">
        <a:defRPr sz="1800" kern="1200">
          <a:solidFill>
            <a:schemeClr val="tx1"/>
          </a:solidFill>
          <a:latin typeface="+mn-lt"/>
          <a:ea typeface="+mn-ea"/>
          <a:cs typeface="+mn-cs"/>
        </a:defRPr>
      </a:lvl4pPr>
      <a:lvl5pPr marL="1864768" algn="l" defTabSz="932384" rtl="0" eaLnBrk="1" latinLnBrk="0" hangingPunct="1">
        <a:defRPr sz="1800" kern="1200">
          <a:solidFill>
            <a:schemeClr val="tx1"/>
          </a:solidFill>
          <a:latin typeface="+mn-lt"/>
          <a:ea typeface="+mn-ea"/>
          <a:cs typeface="+mn-cs"/>
        </a:defRPr>
      </a:lvl5pPr>
      <a:lvl6pPr marL="2330960" algn="l" defTabSz="932384" rtl="0" eaLnBrk="1" latinLnBrk="0" hangingPunct="1">
        <a:defRPr sz="1800" kern="1200">
          <a:solidFill>
            <a:schemeClr val="tx1"/>
          </a:solidFill>
          <a:latin typeface="+mn-lt"/>
          <a:ea typeface="+mn-ea"/>
          <a:cs typeface="+mn-cs"/>
        </a:defRPr>
      </a:lvl6pPr>
      <a:lvl7pPr marL="2797152" algn="l" defTabSz="932384" rtl="0" eaLnBrk="1" latinLnBrk="0" hangingPunct="1">
        <a:defRPr sz="1800" kern="1200">
          <a:solidFill>
            <a:schemeClr val="tx1"/>
          </a:solidFill>
          <a:latin typeface="+mn-lt"/>
          <a:ea typeface="+mn-ea"/>
          <a:cs typeface="+mn-cs"/>
        </a:defRPr>
      </a:lvl7pPr>
      <a:lvl8pPr marL="3263343" algn="l" defTabSz="932384" rtl="0" eaLnBrk="1" latinLnBrk="0" hangingPunct="1">
        <a:defRPr sz="1800" kern="1200">
          <a:solidFill>
            <a:schemeClr val="tx1"/>
          </a:solidFill>
          <a:latin typeface="+mn-lt"/>
          <a:ea typeface="+mn-ea"/>
          <a:cs typeface="+mn-cs"/>
        </a:defRPr>
      </a:lvl8pPr>
      <a:lvl9pPr marL="3729537" algn="l" defTabSz="932384"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3.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6"/>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1" y="1212852"/>
            <a:ext cx="11887197"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18" name="Group 17"/>
          <p:cNvGrpSpPr/>
          <p:nvPr userDrawn="1"/>
        </p:nvGrpSpPr>
        <p:grpSpPr>
          <a:xfrm>
            <a:off x="12618965" y="-8394"/>
            <a:ext cx="955641" cy="5775361"/>
            <a:chOff x="12618967" y="-8396"/>
            <a:chExt cx="955641" cy="5775361"/>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1723"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31723"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0 G:120 B:215</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1723" fontAlgn="base">
                  <a:lnSpc>
                    <a:spcPct val="100000"/>
                  </a:lnSpc>
                  <a:spcBef>
                    <a:spcPct val="0"/>
                  </a:spcBef>
                  <a:spcAft>
                    <a:spcPct val="0"/>
                  </a:spcAft>
                </a:pPr>
                <a:r>
                  <a:rPr lang="en-US" sz="500" b="1" kern="1200" baseline="0" dirty="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31723" fontAlgn="base">
                  <a:lnSpc>
                    <a:spcPct val="100000"/>
                  </a:lnSpc>
                  <a:spcBef>
                    <a:spcPct val="0"/>
                  </a:spcBef>
                  <a:spcAft>
                    <a:spcPct val="0"/>
                  </a:spcAft>
                </a:pPr>
                <a:r>
                  <a:rPr lang="en-US" sz="500" dirty="0">
                    <a:gradFill>
                      <a:gsLst>
                        <a:gs pos="7965">
                          <a:srgbClr val="000000"/>
                        </a:gs>
                        <a:gs pos="28319">
                          <a:srgbClr val="000000"/>
                        </a:gs>
                      </a:gsLst>
                      <a:lin ang="5400000" scaled="0"/>
                    </a:gradFill>
                    <a:ea typeface="Segoe UI" pitchFamily="34" charset="0"/>
                    <a:cs typeface="Segoe UI" pitchFamily="34" charset="0"/>
                  </a:rPr>
                  <a:t>R:</a:t>
                </a:r>
                <a:r>
                  <a:rPr lang="en-US" sz="500" baseline="0" dirty="0">
                    <a:gradFill>
                      <a:gsLst>
                        <a:gs pos="7965">
                          <a:srgbClr val="000000"/>
                        </a:gs>
                        <a:gs pos="28319">
                          <a:srgbClr val="000000"/>
                        </a:gs>
                      </a:gsLst>
                      <a:lin ang="5400000" scaled="0"/>
                    </a:gradFill>
                    <a:ea typeface="Segoe UI" pitchFamily="34" charset="0"/>
                    <a:cs typeface="Segoe UI" pitchFamily="34" charset="0"/>
                  </a:rPr>
                  <a:t>0 G:188 B:242</a:t>
                </a:r>
                <a:endParaRPr lang="en-US" sz="500" dirty="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1723" fontAlgn="base">
                  <a:lnSpc>
                    <a:spcPct val="100000"/>
                  </a:lnSpc>
                  <a:spcBef>
                    <a:spcPct val="0"/>
                  </a:spcBef>
                  <a:spcAft>
                    <a:spcPct val="0"/>
                  </a:spcAft>
                </a:pPr>
                <a:r>
                  <a:rPr lang="en-US" sz="500" b="1" kern="1200" baseline="0" dirty="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31723" fontAlgn="base">
                  <a:lnSpc>
                    <a:spcPct val="100000"/>
                  </a:lnSpc>
                  <a:spcBef>
                    <a:spcPct val="0"/>
                  </a:spcBef>
                  <a:spcAft>
                    <a:spcPct val="0"/>
                  </a:spcAft>
                </a:pPr>
                <a:r>
                  <a:rPr lang="en-US" sz="500" dirty="0">
                    <a:gradFill>
                      <a:gsLst>
                        <a:gs pos="92035">
                          <a:srgbClr val="505050"/>
                        </a:gs>
                        <a:gs pos="27000">
                          <a:srgbClr val="505050"/>
                        </a:gs>
                      </a:gsLst>
                      <a:lin ang="5400000" scaled="0"/>
                    </a:gradFill>
                    <a:ea typeface="Segoe UI" pitchFamily="34" charset="0"/>
                    <a:cs typeface="Segoe UI" pitchFamily="34" charset="0"/>
                  </a:rPr>
                  <a:t>R:</a:t>
                </a:r>
                <a:r>
                  <a:rPr lang="en-US" sz="500" baseline="0" dirty="0">
                    <a:gradFill>
                      <a:gsLst>
                        <a:gs pos="92035">
                          <a:srgbClr val="505050"/>
                        </a:gs>
                        <a:gs pos="27000">
                          <a:srgbClr val="505050"/>
                        </a:gs>
                      </a:gsLst>
                      <a:lin ang="5400000" scaled="0"/>
                    </a:gradFill>
                    <a:ea typeface="Segoe UI" pitchFamily="34" charset="0"/>
                    <a:cs typeface="Segoe UI" pitchFamily="34" charset="0"/>
                  </a:rPr>
                  <a:t>210 G:210 B:210</a:t>
                </a:r>
                <a:endParaRPr lang="en-US" sz="500" dirty="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1723"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31723"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a:t>
                </a:r>
                <a:r>
                  <a:rPr lang="en-US" sz="500" baseline="0" dirty="0">
                    <a:gradFill>
                      <a:gsLst>
                        <a:gs pos="0">
                          <a:srgbClr val="FFFFFF"/>
                        </a:gs>
                        <a:gs pos="100000">
                          <a:srgbClr val="FFFFFF"/>
                        </a:gs>
                      </a:gsLst>
                      <a:lin ang="5400000" scaled="0"/>
                    </a:gradFill>
                    <a:ea typeface="Segoe UI" pitchFamily="34" charset="0"/>
                    <a:cs typeface="Segoe UI" pitchFamily="34" charset="0"/>
                  </a:rPr>
                  <a:t>0 G:32 B:80</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1723"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31723"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80 G:80 B:80</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1723"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31723"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115 G:115 B:115</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1723"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marL="0" algn="l" defTabSz="931723" rtl="0" eaLnBrk="1" fontAlgn="base" latinLnBrk="0" hangingPunct="1">
                  <a:lnSpc>
                    <a:spcPct val="100000"/>
                  </a:lnSpc>
                  <a:spcBef>
                    <a:spcPct val="0"/>
                  </a:spcBef>
                  <a:spcAft>
                    <a:spcPct val="0"/>
                  </a:spcAft>
                </a:pPr>
                <a:r>
                  <a:rPr lang="en-US" sz="500" kern="1200" dirty="0">
                    <a:gradFill>
                      <a:gsLst>
                        <a:gs pos="2092">
                          <a:srgbClr val="F8F8F8"/>
                        </a:gs>
                        <a:gs pos="10042">
                          <a:srgbClr val="F8F8F8"/>
                        </a:gs>
                      </a:gsLst>
                      <a:lin ang="5400000" scaled="0"/>
                    </a:gradFill>
                    <a:latin typeface="+mn-lt"/>
                    <a:ea typeface="Segoe UI" pitchFamily="34" charset="0"/>
                    <a:cs typeface="Segoe UI" pitchFamily="34" charset="0"/>
                  </a:rPr>
                  <a:t>R:92 G:45 B:145</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1723"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31723"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4476564" y="4543426"/>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1723"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Green</a:t>
                </a:r>
              </a:p>
              <a:p>
                <a:pPr algn="l" defTabSz="931723"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16 G:124 B:16</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79639" y="256928"/>
              <a:ext cx="860293" cy="32964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15628" y="4227340"/>
              <a:ext cx="2709380" cy="32964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Secondary colors (use only when</a:t>
              </a:r>
              <a:r>
                <a:rPr lang="en-US" sz="1000" baseline="0" dirty="0">
                  <a:gradFill>
                    <a:gsLst>
                      <a:gs pos="2917">
                        <a:schemeClr val="tx1"/>
                      </a:gs>
                      <a:gs pos="30000">
                        <a:schemeClr val="tx1"/>
                      </a:gs>
                    </a:gsLst>
                    <a:lin ang="5400000" scaled="0"/>
                  </a:gradFill>
                </a:rPr>
                <a:t> necessary)</a:t>
              </a:r>
              <a:endParaRPr lang="en-US" sz="1000" dirty="0">
                <a:gradFill>
                  <a:gsLst>
                    <a:gs pos="2917">
                      <a:schemeClr val="tx1"/>
                    </a:gs>
                    <a:gs pos="30000">
                      <a:schemeClr val="tx1"/>
                    </a:gs>
                  </a:gsLst>
                  <a:lin ang="5400000" scaled="0"/>
                </a:gradFill>
              </a:endParaRPr>
            </a:p>
          </p:txBody>
        </p:sp>
      </p:grpSp>
    </p:spTree>
    <p:extLst>
      <p:ext uri="{BB962C8B-B14F-4D97-AF65-F5344CB8AC3E}">
        <p14:creationId xmlns:p14="http://schemas.microsoft.com/office/powerpoint/2010/main" val="368614467"/>
      </p:ext>
    </p:extLst>
  </p:cSld>
  <p:clrMap bg1="lt1" tx1="dk1" bg2="lt2" tx2="dk2" accent1="accent1" accent2="accent2" accent3="accent3" accent4="accent4" accent5="accent5" accent6="accent6" hlink="hlink" folHlink="folHlink"/>
  <p:sldLayoutIdLst>
    <p:sldLayoutId id="2147489071" r:id="rId1"/>
    <p:sldLayoutId id="2147489072" r:id="rId2"/>
    <p:sldLayoutId id="2147489073" r:id="rId3"/>
    <p:sldLayoutId id="2147489074" r:id="rId4"/>
    <p:sldLayoutId id="2147489075" r:id="rId5"/>
    <p:sldLayoutId id="2147489076" r:id="rId6"/>
    <p:sldLayoutId id="2147489077" r:id="rId7"/>
    <p:sldLayoutId id="2147489078" r:id="rId8"/>
    <p:sldLayoutId id="2147489079" r:id="rId9"/>
    <p:sldLayoutId id="2147489080" r:id="rId10"/>
    <p:sldLayoutId id="2147489081" r:id="rId11"/>
    <p:sldLayoutId id="2147489082" r:id="rId12"/>
    <p:sldLayoutId id="2147489083" r:id="rId13"/>
    <p:sldLayoutId id="2147489084" r:id="rId14"/>
    <p:sldLayoutId id="2147489085" r:id="rId15"/>
    <p:sldLayoutId id="2147489086" r:id="rId16"/>
    <p:sldLayoutId id="2147489087" r:id="rId17"/>
    <p:sldLayoutId id="2147489088" r:id="rId18"/>
    <p:sldLayoutId id="2147489089" r:id="rId19"/>
    <p:sldLayoutId id="2147489090" r:id="rId20"/>
    <p:sldLayoutId id="2147489091" r:id="rId21"/>
    <p:sldLayoutId id="2147489092" r:id="rId22"/>
    <p:sldLayoutId id="2147489093" r:id="rId23"/>
    <p:sldLayoutId id="2147489094" r:id="rId24"/>
  </p:sldLayoutIdLst>
  <p:transition>
    <p:fade/>
  </p:transition>
  <p:txStyles>
    <p:titleStyle>
      <a:lvl1pPr algn="l" defTabSz="931992" rtl="0" eaLnBrk="1" latinLnBrk="0" hangingPunct="1">
        <a:lnSpc>
          <a:spcPct val="90000"/>
        </a:lnSpc>
        <a:spcBef>
          <a:spcPct val="0"/>
        </a:spcBef>
        <a:buNone/>
        <a:defRPr lang="en-US" sz="4797"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624" marR="0" indent="-342624" algn="l" defTabSz="931992" rtl="0" eaLnBrk="1" fontAlgn="auto" latinLnBrk="0" hangingPunct="1">
        <a:lnSpc>
          <a:spcPct val="90000"/>
        </a:lnSpc>
        <a:spcBef>
          <a:spcPct val="20000"/>
        </a:spcBef>
        <a:spcAft>
          <a:spcPts val="0"/>
        </a:spcAft>
        <a:buClrTx/>
        <a:buSzPct val="90000"/>
        <a:buFont typeface="Arial" pitchFamily="34" charset="0"/>
        <a:buChar char="•"/>
        <a:tabLst/>
        <a:defRPr sz="3997" kern="1200" spc="0" baseline="0">
          <a:gradFill>
            <a:gsLst>
              <a:gs pos="1250">
                <a:schemeClr val="tx1"/>
              </a:gs>
              <a:gs pos="100000">
                <a:schemeClr val="tx1"/>
              </a:gs>
            </a:gsLst>
            <a:lin ang="5400000" scaled="0"/>
          </a:gradFill>
          <a:latin typeface="+mj-lt"/>
          <a:ea typeface="+mn-ea"/>
          <a:cs typeface="+mn-cs"/>
        </a:defRPr>
      </a:lvl1pPr>
      <a:lvl2pPr marL="583731" marR="0" indent="-241106" algn="l" defTabSz="931992" rtl="0" eaLnBrk="1" fontAlgn="auto" latinLnBrk="0" hangingPunct="1">
        <a:lnSpc>
          <a:spcPct val="90000"/>
        </a:lnSpc>
        <a:spcBef>
          <a:spcPct val="20000"/>
        </a:spcBef>
        <a:spcAft>
          <a:spcPts val="0"/>
        </a:spcAft>
        <a:buClrTx/>
        <a:buSzPct val="90000"/>
        <a:buFont typeface="Arial" pitchFamily="34" charset="0"/>
        <a:buChar char="•"/>
        <a:tabLst/>
        <a:defRPr sz="2398" kern="1200" spc="0" baseline="0">
          <a:gradFill>
            <a:gsLst>
              <a:gs pos="1250">
                <a:schemeClr val="tx1"/>
              </a:gs>
              <a:gs pos="100000">
                <a:schemeClr val="tx1"/>
              </a:gs>
            </a:gsLst>
            <a:lin ang="5400000" scaled="0"/>
          </a:gradFill>
          <a:latin typeface="+mn-lt"/>
          <a:ea typeface="+mn-ea"/>
          <a:cs typeface="+mn-cs"/>
        </a:defRPr>
      </a:lvl2pPr>
      <a:lvl3pPr marL="799457" marR="0" indent="-228416" algn="l" defTabSz="931992" rtl="0" eaLnBrk="1" fontAlgn="auto" latinLnBrk="0" hangingPunct="1">
        <a:lnSpc>
          <a:spcPct val="90000"/>
        </a:lnSpc>
        <a:spcBef>
          <a:spcPct val="20000"/>
        </a:spcBef>
        <a:spcAft>
          <a:spcPts val="0"/>
        </a:spcAft>
        <a:buClrTx/>
        <a:buSzPct val="90000"/>
        <a:buFont typeface="Arial" pitchFamily="34" charset="0"/>
        <a:buChar char="•"/>
        <a:tabLst/>
        <a:defRPr sz="1998" kern="1200" spc="0" baseline="0">
          <a:gradFill>
            <a:gsLst>
              <a:gs pos="1250">
                <a:schemeClr val="tx1"/>
              </a:gs>
              <a:gs pos="100000">
                <a:schemeClr val="tx1"/>
              </a:gs>
            </a:gsLst>
            <a:lin ang="5400000" scaled="0"/>
          </a:gradFill>
          <a:latin typeface="+mn-lt"/>
          <a:ea typeface="+mn-ea"/>
          <a:cs typeface="+mn-cs"/>
        </a:defRPr>
      </a:lvl3pPr>
      <a:lvl4pPr marL="1027873" marR="0" indent="-228416" algn="l" defTabSz="931992" rtl="0" eaLnBrk="1" fontAlgn="auto" latinLnBrk="0" hangingPunct="1">
        <a:lnSpc>
          <a:spcPct val="90000"/>
        </a:lnSpc>
        <a:spcBef>
          <a:spcPct val="20000"/>
        </a:spcBef>
        <a:spcAft>
          <a:spcPts val="0"/>
        </a:spcAft>
        <a:buClrTx/>
        <a:buSzPct val="90000"/>
        <a:buFont typeface="Arial" pitchFamily="34" charset="0"/>
        <a:buChar char="•"/>
        <a:tabLst/>
        <a:defRPr sz="1798" kern="1200" spc="0" baseline="0">
          <a:gradFill>
            <a:gsLst>
              <a:gs pos="1250">
                <a:schemeClr val="tx1"/>
              </a:gs>
              <a:gs pos="100000">
                <a:schemeClr val="tx1"/>
              </a:gs>
            </a:gsLst>
            <a:lin ang="5400000" scaled="0"/>
          </a:gradFill>
          <a:latin typeface="+mn-lt"/>
          <a:ea typeface="+mn-ea"/>
          <a:cs typeface="+mn-cs"/>
        </a:defRPr>
      </a:lvl4pPr>
      <a:lvl5pPr marL="1256289" marR="0" indent="-228416" algn="l" defTabSz="931992" rtl="0" eaLnBrk="1" fontAlgn="auto" latinLnBrk="0" hangingPunct="1">
        <a:lnSpc>
          <a:spcPct val="90000"/>
        </a:lnSpc>
        <a:spcBef>
          <a:spcPct val="20000"/>
        </a:spcBef>
        <a:spcAft>
          <a:spcPts val="0"/>
        </a:spcAft>
        <a:buClrTx/>
        <a:buSzPct val="90000"/>
        <a:buFont typeface="Arial" pitchFamily="34" charset="0"/>
        <a:buChar char="•"/>
        <a:tabLst/>
        <a:defRPr sz="1798" kern="1200" spc="0" baseline="0">
          <a:gradFill>
            <a:gsLst>
              <a:gs pos="1250">
                <a:schemeClr val="tx1"/>
              </a:gs>
              <a:gs pos="100000">
                <a:schemeClr val="tx1"/>
              </a:gs>
            </a:gsLst>
            <a:lin ang="5400000" scaled="0"/>
          </a:gradFill>
          <a:latin typeface="+mn-lt"/>
          <a:ea typeface="+mn-ea"/>
          <a:cs typeface="+mn-cs"/>
        </a:defRPr>
      </a:lvl5pPr>
      <a:lvl6pPr marL="2562978" indent="-232998" algn="l" defTabSz="931992" rtl="0" eaLnBrk="1" latinLnBrk="0" hangingPunct="1">
        <a:spcBef>
          <a:spcPct val="20000"/>
        </a:spcBef>
        <a:buFont typeface="Arial" pitchFamily="34" charset="0"/>
        <a:buChar char="•"/>
        <a:defRPr sz="1998" kern="1200">
          <a:solidFill>
            <a:schemeClr val="tx1"/>
          </a:solidFill>
          <a:latin typeface="+mn-lt"/>
          <a:ea typeface="+mn-ea"/>
          <a:cs typeface="+mn-cs"/>
        </a:defRPr>
      </a:lvl6pPr>
      <a:lvl7pPr marL="3028974" indent="-232998" algn="l" defTabSz="931992" rtl="0" eaLnBrk="1" latinLnBrk="0" hangingPunct="1">
        <a:spcBef>
          <a:spcPct val="20000"/>
        </a:spcBef>
        <a:buFont typeface="Arial" pitchFamily="34" charset="0"/>
        <a:buChar char="•"/>
        <a:defRPr sz="1998" kern="1200">
          <a:solidFill>
            <a:schemeClr val="tx1"/>
          </a:solidFill>
          <a:latin typeface="+mn-lt"/>
          <a:ea typeface="+mn-ea"/>
          <a:cs typeface="+mn-cs"/>
        </a:defRPr>
      </a:lvl7pPr>
      <a:lvl8pPr marL="3494971" indent="-232998" algn="l" defTabSz="931992" rtl="0" eaLnBrk="1" latinLnBrk="0" hangingPunct="1">
        <a:spcBef>
          <a:spcPct val="20000"/>
        </a:spcBef>
        <a:buFont typeface="Arial" pitchFamily="34" charset="0"/>
        <a:buChar char="•"/>
        <a:defRPr sz="1998" kern="1200">
          <a:solidFill>
            <a:schemeClr val="tx1"/>
          </a:solidFill>
          <a:latin typeface="+mn-lt"/>
          <a:ea typeface="+mn-ea"/>
          <a:cs typeface="+mn-cs"/>
        </a:defRPr>
      </a:lvl8pPr>
      <a:lvl9pPr marL="3960968" indent="-232998" algn="l" defTabSz="931992" rtl="0" eaLnBrk="1" latinLnBrk="0" hangingPunct="1">
        <a:spcBef>
          <a:spcPct val="20000"/>
        </a:spcBef>
        <a:buFont typeface="Arial" pitchFamily="34" charset="0"/>
        <a:buChar char="•"/>
        <a:defRPr sz="1998" kern="1200">
          <a:solidFill>
            <a:schemeClr val="tx1"/>
          </a:solidFill>
          <a:latin typeface="+mn-lt"/>
          <a:ea typeface="+mn-ea"/>
          <a:cs typeface="+mn-cs"/>
        </a:defRPr>
      </a:lvl9pPr>
    </p:bodyStyle>
    <p:otherStyle>
      <a:defPPr>
        <a:defRPr lang="en-US"/>
      </a:defPPr>
      <a:lvl1pPr marL="0" algn="l" defTabSz="931992" rtl="0" eaLnBrk="1" latinLnBrk="0" hangingPunct="1">
        <a:defRPr sz="1798" kern="1200">
          <a:solidFill>
            <a:schemeClr val="tx1"/>
          </a:solidFill>
          <a:latin typeface="+mn-lt"/>
          <a:ea typeface="+mn-ea"/>
          <a:cs typeface="+mn-cs"/>
        </a:defRPr>
      </a:lvl1pPr>
      <a:lvl2pPr marL="465996" algn="l" defTabSz="931992" rtl="0" eaLnBrk="1" latinLnBrk="0" hangingPunct="1">
        <a:defRPr sz="1798" kern="1200">
          <a:solidFill>
            <a:schemeClr val="tx1"/>
          </a:solidFill>
          <a:latin typeface="+mn-lt"/>
          <a:ea typeface="+mn-ea"/>
          <a:cs typeface="+mn-cs"/>
        </a:defRPr>
      </a:lvl2pPr>
      <a:lvl3pPr marL="931992" algn="l" defTabSz="931992" rtl="0" eaLnBrk="1" latinLnBrk="0" hangingPunct="1">
        <a:defRPr sz="1798" kern="1200">
          <a:solidFill>
            <a:schemeClr val="tx1"/>
          </a:solidFill>
          <a:latin typeface="+mn-lt"/>
          <a:ea typeface="+mn-ea"/>
          <a:cs typeface="+mn-cs"/>
        </a:defRPr>
      </a:lvl3pPr>
      <a:lvl4pPr marL="1397988" algn="l" defTabSz="931992" rtl="0" eaLnBrk="1" latinLnBrk="0" hangingPunct="1">
        <a:defRPr sz="1798" kern="1200">
          <a:solidFill>
            <a:schemeClr val="tx1"/>
          </a:solidFill>
          <a:latin typeface="+mn-lt"/>
          <a:ea typeface="+mn-ea"/>
          <a:cs typeface="+mn-cs"/>
        </a:defRPr>
      </a:lvl4pPr>
      <a:lvl5pPr marL="1863985" algn="l" defTabSz="931992" rtl="0" eaLnBrk="1" latinLnBrk="0" hangingPunct="1">
        <a:defRPr sz="1798" kern="1200">
          <a:solidFill>
            <a:schemeClr val="tx1"/>
          </a:solidFill>
          <a:latin typeface="+mn-lt"/>
          <a:ea typeface="+mn-ea"/>
          <a:cs typeface="+mn-cs"/>
        </a:defRPr>
      </a:lvl5pPr>
      <a:lvl6pPr marL="2329981" algn="l" defTabSz="931992" rtl="0" eaLnBrk="1" latinLnBrk="0" hangingPunct="1">
        <a:defRPr sz="1798" kern="1200">
          <a:solidFill>
            <a:schemeClr val="tx1"/>
          </a:solidFill>
          <a:latin typeface="+mn-lt"/>
          <a:ea typeface="+mn-ea"/>
          <a:cs typeface="+mn-cs"/>
        </a:defRPr>
      </a:lvl6pPr>
      <a:lvl7pPr marL="2795976" algn="l" defTabSz="931992" rtl="0" eaLnBrk="1" latinLnBrk="0" hangingPunct="1">
        <a:defRPr sz="1798" kern="1200">
          <a:solidFill>
            <a:schemeClr val="tx1"/>
          </a:solidFill>
          <a:latin typeface="+mn-lt"/>
          <a:ea typeface="+mn-ea"/>
          <a:cs typeface="+mn-cs"/>
        </a:defRPr>
      </a:lvl7pPr>
      <a:lvl8pPr marL="3261973" algn="l" defTabSz="931992" rtl="0" eaLnBrk="1" latinLnBrk="0" hangingPunct="1">
        <a:defRPr sz="1798" kern="1200">
          <a:solidFill>
            <a:schemeClr val="tx1"/>
          </a:solidFill>
          <a:latin typeface="+mn-lt"/>
          <a:ea typeface="+mn-ea"/>
          <a:cs typeface="+mn-cs"/>
        </a:defRPr>
      </a:lvl8pPr>
      <a:lvl9pPr marL="3727969" algn="l" defTabSz="931992" rtl="0" eaLnBrk="1" latinLnBrk="0" hangingPunct="1">
        <a:defRPr sz="1798"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0"/>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538602353"/>
      </p:ext>
    </p:extLst>
  </p:cSld>
  <p:clrMap bg1="lt1" tx1="dk1" bg2="lt2" tx2="dk2" accent1="accent1" accent2="accent2" accent3="accent3" accent4="accent4" accent5="accent5" accent6="accent6" hlink="hlink" folHlink="folHlink"/>
  <p:sldLayoutIdLst>
    <p:sldLayoutId id="2147489096" r:id="rId1"/>
    <p:sldLayoutId id="2147489097" r:id="rId2"/>
    <p:sldLayoutId id="2147489098" r:id="rId3"/>
    <p:sldLayoutId id="2147489099" r:id="rId4"/>
    <p:sldLayoutId id="2147489100" r:id="rId5"/>
    <p:sldLayoutId id="2147489101" r:id="rId6"/>
    <p:sldLayoutId id="2147489102" r:id="rId7"/>
    <p:sldLayoutId id="2147489103" r:id="rId8"/>
    <p:sldLayoutId id="2147489104" r:id="rId9"/>
    <p:sldLayoutId id="2147489105" r:id="rId10"/>
    <p:sldLayoutId id="2147489106" r:id="rId11"/>
    <p:sldLayoutId id="2147489107" r:id="rId12"/>
    <p:sldLayoutId id="2147489108" r:id="rId13"/>
    <p:sldLayoutId id="2147489109" r:id="rId14"/>
    <p:sldLayoutId id="2147489110" r:id="rId15"/>
    <p:sldLayoutId id="2147489111" r:id="rId16"/>
    <p:sldLayoutId id="2147489112" r:id="rId17"/>
    <p:sldLayoutId id="2147489114" r:id="rId18"/>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5.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6"/>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2" y="1212851"/>
            <a:ext cx="11887198" cy="2228302"/>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6" name="Picture 5"/>
          <p:cNvPicPr>
            <a:picLocks noChangeAspect="1"/>
          </p:cNvPicPr>
          <p:nvPr userDrawn="1"/>
        </p:nvPicPr>
        <p:blipFill>
          <a:blip r:embed="rId30"/>
          <a:stretch>
            <a:fillRect/>
          </a:stretch>
        </p:blipFill>
        <p:spPr>
          <a:xfrm rot="5400000">
            <a:off x="9489151" y="3050515"/>
            <a:ext cx="6995160" cy="894134"/>
          </a:xfrm>
          <a:prstGeom prst="rect">
            <a:avLst/>
          </a:prstGeom>
        </p:spPr>
      </p:pic>
    </p:spTree>
    <p:extLst>
      <p:ext uri="{BB962C8B-B14F-4D97-AF65-F5344CB8AC3E}">
        <p14:creationId xmlns:p14="http://schemas.microsoft.com/office/powerpoint/2010/main" val="3187934270"/>
      </p:ext>
    </p:extLst>
  </p:cSld>
  <p:clrMap bg1="dk1" tx1="lt1" bg2="dk2" tx2="lt2" accent1="accent1" accent2="accent2" accent3="accent3" accent4="accent4" accent5="accent5" accent6="accent6" hlink="hlink" folHlink="folHlink"/>
  <p:sldLayoutIdLst>
    <p:sldLayoutId id="2147489116" r:id="rId1"/>
    <p:sldLayoutId id="2147489117" r:id="rId2"/>
    <p:sldLayoutId id="2147489118" r:id="rId3"/>
    <p:sldLayoutId id="2147489119" r:id="rId4"/>
    <p:sldLayoutId id="2147489120" r:id="rId5"/>
    <p:sldLayoutId id="2147489121" r:id="rId6"/>
    <p:sldLayoutId id="2147489122" r:id="rId7"/>
    <p:sldLayoutId id="2147489123" r:id="rId8"/>
    <p:sldLayoutId id="2147489124" r:id="rId9"/>
    <p:sldLayoutId id="2147489125" r:id="rId10"/>
    <p:sldLayoutId id="2147489126" r:id="rId11"/>
    <p:sldLayoutId id="2147489127" r:id="rId12"/>
    <p:sldLayoutId id="2147489128" r:id="rId13"/>
    <p:sldLayoutId id="2147489129" r:id="rId14"/>
    <p:sldLayoutId id="2147489130" r:id="rId15"/>
    <p:sldLayoutId id="2147489131" r:id="rId16"/>
    <p:sldLayoutId id="2147489132" r:id="rId17"/>
    <p:sldLayoutId id="2147489133" r:id="rId18"/>
    <p:sldLayoutId id="2147489134" r:id="rId19"/>
    <p:sldLayoutId id="2147489135" r:id="rId20"/>
    <p:sldLayoutId id="2147489136" r:id="rId21"/>
    <p:sldLayoutId id="2147489137" r:id="rId22"/>
    <p:sldLayoutId id="2147489138" r:id="rId23"/>
    <p:sldLayoutId id="2147489139" r:id="rId24"/>
    <p:sldLayoutId id="2147489140" r:id="rId25"/>
    <p:sldLayoutId id="2147489141" r:id="rId26"/>
    <p:sldLayoutId id="2147489142" r:id="rId27"/>
    <p:sldLayoutId id="2147489143" r:id="rId28"/>
  </p:sldLayoutIdLst>
  <p:transition>
    <p:fade/>
  </p:transition>
  <p:hf sldNum="0" hdr="0" ftr="0" dt="0"/>
  <p:txStyles>
    <p:titleStyle>
      <a:lvl1pPr algn="l" defTabSz="932384" rtl="0" eaLnBrk="1" latinLnBrk="0" hangingPunct="1">
        <a:lnSpc>
          <a:spcPct val="90000"/>
        </a:lnSpc>
        <a:spcBef>
          <a:spcPct val="0"/>
        </a:spcBef>
        <a:buNone/>
        <a:defRPr lang="en-US" sz="5398"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768" marR="0" indent="-342768" algn="l" defTabSz="932384"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98" kern="1200" spc="0" baseline="0">
          <a:gradFill>
            <a:gsLst>
              <a:gs pos="1250">
                <a:schemeClr val="tx1"/>
              </a:gs>
              <a:gs pos="100000">
                <a:schemeClr val="tx1"/>
              </a:gs>
            </a:gsLst>
            <a:lin ang="5400000" scaled="0"/>
          </a:gradFill>
          <a:latin typeface="+mj-lt"/>
          <a:ea typeface="+mn-ea"/>
          <a:cs typeface="+mn-cs"/>
        </a:defRPr>
      </a:lvl1pPr>
      <a:lvl2pPr marL="583975" marR="0" indent="-241206" algn="l" defTabSz="932384"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9792" marR="0" indent="-228513" algn="l" defTabSz="932384"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305" marR="0" indent="-228513" algn="l" defTabSz="932384"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6817" marR="0" indent="-228513" algn="l" defTabSz="932384"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4055"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248"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441"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633"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384" rtl="0" eaLnBrk="1" latinLnBrk="0" hangingPunct="1">
        <a:defRPr sz="1800" kern="1200">
          <a:solidFill>
            <a:schemeClr val="tx1"/>
          </a:solidFill>
          <a:latin typeface="+mn-lt"/>
          <a:ea typeface="+mn-ea"/>
          <a:cs typeface="+mn-cs"/>
        </a:defRPr>
      </a:lvl1pPr>
      <a:lvl2pPr marL="466191" algn="l" defTabSz="932384" rtl="0" eaLnBrk="1" latinLnBrk="0" hangingPunct="1">
        <a:defRPr sz="1800" kern="1200">
          <a:solidFill>
            <a:schemeClr val="tx1"/>
          </a:solidFill>
          <a:latin typeface="+mn-lt"/>
          <a:ea typeface="+mn-ea"/>
          <a:cs typeface="+mn-cs"/>
        </a:defRPr>
      </a:lvl2pPr>
      <a:lvl3pPr marL="932384" algn="l" defTabSz="932384" rtl="0" eaLnBrk="1" latinLnBrk="0" hangingPunct="1">
        <a:defRPr sz="1800" kern="1200">
          <a:solidFill>
            <a:schemeClr val="tx1"/>
          </a:solidFill>
          <a:latin typeface="+mn-lt"/>
          <a:ea typeface="+mn-ea"/>
          <a:cs typeface="+mn-cs"/>
        </a:defRPr>
      </a:lvl3pPr>
      <a:lvl4pPr marL="1398576" algn="l" defTabSz="932384" rtl="0" eaLnBrk="1" latinLnBrk="0" hangingPunct="1">
        <a:defRPr sz="1800" kern="1200">
          <a:solidFill>
            <a:schemeClr val="tx1"/>
          </a:solidFill>
          <a:latin typeface="+mn-lt"/>
          <a:ea typeface="+mn-ea"/>
          <a:cs typeface="+mn-cs"/>
        </a:defRPr>
      </a:lvl4pPr>
      <a:lvl5pPr marL="1864768" algn="l" defTabSz="932384" rtl="0" eaLnBrk="1" latinLnBrk="0" hangingPunct="1">
        <a:defRPr sz="1800" kern="1200">
          <a:solidFill>
            <a:schemeClr val="tx1"/>
          </a:solidFill>
          <a:latin typeface="+mn-lt"/>
          <a:ea typeface="+mn-ea"/>
          <a:cs typeface="+mn-cs"/>
        </a:defRPr>
      </a:lvl5pPr>
      <a:lvl6pPr marL="2330960" algn="l" defTabSz="932384" rtl="0" eaLnBrk="1" latinLnBrk="0" hangingPunct="1">
        <a:defRPr sz="1800" kern="1200">
          <a:solidFill>
            <a:schemeClr val="tx1"/>
          </a:solidFill>
          <a:latin typeface="+mn-lt"/>
          <a:ea typeface="+mn-ea"/>
          <a:cs typeface="+mn-cs"/>
        </a:defRPr>
      </a:lvl6pPr>
      <a:lvl7pPr marL="2797152" algn="l" defTabSz="932384" rtl="0" eaLnBrk="1" latinLnBrk="0" hangingPunct="1">
        <a:defRPr sz="1800" kern="1200">
          <a:solidFill>
            <a:schemeClr val="tx1"/>
          </a:solidFill>
          <a:latin typeface="+mn-lt"/>
          <a:ea typeface="+mn-ea"/>
          <a:cs typeface="+mn-cs"/>
        </a:defRPr>
      </a:lvl7pPr>
      <a:lvl8pPr marL="3263343" algn="l" defTabSz="932384" rtl="0" eaLnBrk="1" latinLnBrk="0" hangingPunct="1">
        <a:defRPr sz="1800" kern="1200">
          <a:solidFill>
            <a:schemeClr val="tx1"/>
          </a:solidFill>
          <a:latin typeface="+mn-lt"/>
          <a:ea typeface="+mn-ea"/>
          <a:cs typeface="+mn-cs"/>
        </a:defRPr>
      </a:lvl8pPr>
      <a:lvl9pPr marL="3729537" algn="l" defTabSz="932384"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46.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7"/>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914618682"/>
      </p:ext>
    </p:extLst>
  </p:cSld>
  <p:clrMap bg1="lt1" tx1="dk1" bg2="lt2" tx2="dk2" accent1="accent1" accent2="accent2" accent3="accent3" accent4="accent4" accent5="accent5" accent6="accent6" hlink="hlink" folHlink="folHlink"/>
  <p:sldLayoutIdLst>
    <p:sldLayoutId id="2147489145" r:id="rId1"/>
    <p:sldLayoutId id="2147489146" r:id="rId2"/>
    <p:sldLayoutId id="2147489147" r:id="rId3"/>
    <p:sldLayoutId id="2147489148" r:id="rId4"/>
    <p:sldLayoutId id="2147489149" r:id="rId5"/>
    <p:sldLayoutId id="2147489150" r:id="rId6"/>
    <p:sldLayoutId id="2147489151" r:id="rId7"/>
    <p:sldLayoutId id="2147489152" r:id="rId8"/>
    <p:sldLayoutId id="2147489153" r:id="rId9"/>
    <p:sldLayoutId id="2147489154" r:id="rId10"/>
    <p:sldLayoutId id="2147489155" r:id="rId11"/>
    <p:sldLayoutId id="2147489156" r:id="rId12"/>
    <p:sldLayoutId id="2147489157" r:id="rId13"/>
    <p:sldLayoutId id="2147489158" r:id="rId14"/>
    <p:sldLayoutId id="2147489159" r:id="rId15"/>
    <p:sldLayoutId id="2147489160" r:id="rId16"/>
    <p:sldLayoutId id="2147489161" r:id="rId17"/>
    <p:sldLayoutId id="2147489162" r:id="rId18"/>
    <p:sldLayoutId id="2147489163" r:id="rId19"/>
    <p:sldLayoutId id="2147489164" r:id="rId20"/>
    <p:sldLayoutId id="2147489165" r:id="rId21"/>
    <p:sldLayoutId id="2147489167" r:id="rId22"/>
    <p:sldLayoutId id="2147489168" r:id="rId23"/>
    <p:sldLayoutId id="2147489169" r:id="rId24"/>
    <p:sldLayoutId id="2147489170" r:id="rId25"/>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6"/>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2"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18" name="Group 17"/>
          <p:cNvGrpSpPr/>
          <p:nvPr userDrawn="1"/>
        </p:nvGrpSpPr>
        <p:grpSpPr>
          <a:xfrm>
            <a:off x="12618965" y="-8394"/>
            <a:ext cx="955641" cy="5775361"/>
            <a:chOff x="12618967" y="-8396"/>
            <a:chExt cx="955641" cy="5775361"/>
          </a:xfrm>
        </p:grpSpPr>
        <p:grpSp>
          <p:nvGrpSpPr>
            <p:cNvPr id="26" name="Group 25"/>
            <p:cNvGrpSpPr/>
            <p:nvPr userDrawn="1"/>
          </p:nvGrpSpPr>
          <p:grpSpPr>
            <a:xfrm rot="5400000">
              <a:off x="11580864" y="1044098"/>
              <a:ext cx="2705442" cy="629236"/>
              <a:chOff x="1584344" y="4543426"/>
              <a:chExt cx="2705442"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114" fontAlgn="base">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32114"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a:t>
                </a:r>
                <a:r>
                  <a:rPr lang="en-US" sz="500" baseline="0" dirty="0">
                    <a:gradFill>
                      <a:gsLst>
                        <a:gs pos="0">
                          <a:srgbClr val="FFFFFF"/>
                        </a:gs>
                        <a:gs pos="100000">
                          <a:srgbClr val="FFFFFF"/>
                        </a:gs>
                      </a:gsLst>
                      <a:lin ang="5400000" scaled="0"/>
                    </a:gradFill>
                    <a:ea typeface="Segoe UI" pitchFamily="34" charset="0"/>
                    <a:cs typeface="Segoe UI" pitchFamily="34" charset="0"/>
                  </a:rPr>
                  <a:t>0 G:32 B:80</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114" fontAlgn="base">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Green</a:t>
                </a:r>
              </a:p>
              <a:p>
                <a:pPr algn="l" defTabSz="932114"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a:t>
                </a:r>
                <a:r>
                  <a:rPr lang="en-US" sz="500" baseline="0" dirty="0">
                    <a:gradFill>
                      <a:gsLst>
                        <a:gs pos="0">
                          <a:srgbClr val="FFFFFF"/>
                        </a:gs>
                        <a:gs pos="100000">
                          <a:srgbClr val="FFFFFF"/>
                        </a:gs>
                      </a:gsLst>
                      <a:lin ang="5400000" scaled="0"/>
                    </a:gradFill>
                    <a:ea typeface="Segoe UI" pitchFamily="34" charset="0"/>
                    <a:cs typeface="Segoe UI" pitchFamily="34" charset="0"/>
                  </a:rPr>
                  <a:t>16 G:124 B:16</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userDrawn="1"/>
            </p:nvSpPr>
            <p:spPr bwMode="auto">
              <a:xfrm>
                <a:off x="3419856" y="4543426"/>
                <a:ext cx="869930" cy="289766"/>
              </a:xfrm>
              <a:prstGeom prst="rect">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114" rtl="0" eaLnBrk="1" fontAlgn="base" latinLnBrk="0" hangingPunct="1">
                  <a:lnSpc>
                    <a:spcPct val="100000"/>
                  </a:lnSpc>
                  <a:spcBef>
                    <a:spcPct val="0"/>
                  </a:spcBef>
                  <a:spcAft>
                    <a:spcPct val="0"/>
                  </a:spcAft>
                </a:pPr>
                <a:r>
                  <a:rPr lang="en-US" sz="500" b="1" kern="1200" baseline="0" dirty="0">
                    <a:gradFill>
                      <a:gsLst>
                        <a:gs pos="14644">
                          <a:schemeClr val="tx1"/>
                        </a:gs>
                        <a:gs pos="42000">
                          <a:schemeClr val="tx1"/>
                        </a:gs>
                      </a:gsLst>
                      <a:lin ang="5400000" scaled="0"/>
                    </a:gradFill>
                    <a:latin typeface="+mn-lt"/>
                    <a:ea typeface="Segoe UI" pitchFamily="34" charset="0"/>
                    <a:cs typeface="Segoe UI" pitchFamily="34" charset="0"/>
                  </a:rPr>
                  <a:t>Light Green</a:t>
                </a:r>
              </a:p>
              <a:p>
                <a:pPr algn="l" defTabSz="932114" fontAlgn="base">
                  <a:lnSpc>
                    <a:spcPct val="100000"/>
                  </a:lnSpc>
                  <a:spcBef>
                    <a:spcPct val="0"/>
                  </a:spcBef>
                  <a:spcAft>
                    <a:spcPct val="0"/>
                  </a:spcAft>
                </a:pPr>
                <a:r>
                  <a:rPr lang="en-US" sz="500" dirty="0">
                    <a:gradFill>
                      <a:gsLst>
                        <a:gs pos="10042">
                          <a:schemeClr val="tx1"/>
                        </a:gs>
                        <a:gs pos="39000">
                          <a:schemeClr val="tx1"/>
                        </a:gs>
                      </a:gsLst>
                      <a:lin ang="5400000" scaled="0"/>
                    </a:gradFill>
                    <a:ea typeface="Segoe UI" pitchFamily="34" charset="0"/>
                    <a:cs typeface="Segoe UI" pitchFamily="34" charset="0"/>
                  </a:rPr>
                  <a:t>R:</a:t>
                </a:r>
                <a:r>
                  <a:rPr lang="en-US" sz="500" baseline="0" dirty="0">
                    <a:gradFill>
                      <a:gsLst>
                        <a:gs pos="10042">
                          <a:schemeClr val="tx1"/>
                        </a:gs>
                        <a:gs pos="39000">
                          <a:schemeClr val="tx1"/>
                        </a:gs>
                      </a:gsLst>
                      <a:lin ang="5400000" scaled="0"/>
                    </a:gradFill>
                    <a:ea typeface="Segoe UI" pitchFamily="34" charset="0"/>
                    <a:cs typeface="Segoe UI" pitchFamily="34" charset="0"/>
                  </a:rPr>
                  <a:t>186 G:216 B:10</a:t>
                </a:r>
                <a:endParaRPr lang="en-US" sz="500" dirty="0">
                  <a:gradFill>
                    <a:gsLst>
                      <a:gs pos="10042">
                        <a:schemeClr val="tx1"/>
                      </a:gs>
                      <a:gs pos="39000">
                        <a:schemeClr val="tx1"/>
                      </a:gs>
                    </a:gsLst>
                    <a:lin ang="5400000" scaled="0"/>
                  </a:gradFill>
                  <a:ea typeface="Segoe UI" pitchFamily="34" charset="0"/>
                  <a:cs typeface="Segoe UI" pitchFamily="34" charset="0"/>
                </a:endParaRPr>
              </a:p>
            </p:txBody>
          </p:sp>
          <p:sp>
            <p:nvSpPr>
              <p:cNvPr id="43" name="Rectangle 42"/>
              <p:cNvSpPr/>
              <p:nvPr userDrawn="1"/>
            </p:nvSpPr>
            <p:spPr bwMode="auto">
              <a:xfrm>
                <a:off x="24987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114"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32114"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80 G:80 B:80</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3413144"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114"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Light Gray</a:t>
                </a:r>
              </a:p>
              <a:p>
                <a:pPr algn="l" defTabSz="932114"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115 G:115 B:115</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45" name="Rectangle 44"/>
              <p:cNvSpPr/>
              <p:nvPr userDrawn="1"/>
            </p:nvSpPr>
            <p:spPr bwMode="auto">
              <a:xfrm>
                <a:off x="1584344" y="4882896"/>
                <a:ext cx="869930" cy="289766"/>
              </a:xfrm>
              <a:prstGeom prst="rect">
                <a:avLst/>
              </a:prstGeom>
              <a:solidFill>
                <a:srgbClr val="3076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114"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32114"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0 G:120 B:215</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114" rtl="0" eaLnBrk="1" fontAlgn="base" latinLnBrk="0" hangingPunct="1">
                  <a:lnSpc>
                    <a:spcPct val="100000"/>
                  </a:lnSpc>
                  <a:spcBef>
                    <a:spcPct val="0"/>
                  </a:spcBef>
                  <a:spcAft>
                    <a:spcPct val="0"/>
                  </a:spcAft>
                </a:pPr>
                <a:r>
                  <a:rPr lang="en-US" sz="500" b="1" kern="1200" baseline="0" dirty="0">
                    <a:gradFill>
                      <a:gsLst>
                        <a:gs pos="1674">
                          <a:srgbClr val="000000"/>
                        </a:gs>
                        <a:gs pos="46862">
                          <a:schemeClr val="tx1">
                            <a:lumMod val="50000"/>
                          </a:schemeClr>
                        </a:gs>
                        <a:gs pos="7000">
                          <a:schemeClr val="tx1">
                            <a:lumMod val="50000"/>
                          </a:schemeClr>
                        </a:gs>
                      </a:gsLst>
                      <a:lin ang="5400000" scaled="0"/>
                    </a:gradFill>
                    <a:latin typeface="+mn-lt"/>
                    <a:ea typeface="Segoe UI" pitchFamily="34" charset="0"/>
                    <a:cs typeface="Segoe UI" pitchFamily="34" charset="0"/>
                  </a:rPr>
                  <a:t>Light Orange</a:t>
                </a:r>
              </a:p>
              <a:p>
                <a:pPr algn="l" defTabSz="932114" fontAlgn="base">
                  <a:lnSpc>
                    <a:spcPct val="100000"/>
                  </a:lnSpc>
                  <a:spcBef>
                    <a:spcPct val="0"/>
                  </a:spcBef>
                  <a:spcAft>
                    <a:spcPct val="0"/>
                  </a:spcAft>
                </a:pPr>
                <a:r>
                  <a:rPr lang="en-US" sz="500" dirty="0">
                    <a:gradFill>
                      <a:gsLst>
                        <a:gs pos="1674">
                          <a:srgbClr val="000000"/>
                        </a:gs>
                        <a:gs pos="46862">
                          <a:schemeClr val="tx1">
                            <a:lumMod val="50000"/>
                          </a:schemeClr>
                        </a:gs>
                        <a:gs pos="7000">
                          <a:schemeClr val="tx1">
                            <a:lumMod val="50000"/>
                          </a:schemeClr>
                        </a:gs>
                      </a:gsLst>
                      <a:lin ang="5400000" scaled="0"/>
                    </a:gradFill>
                    <a:ea typeface="Segoe UI" pitchFamily="34" charset="0"/>
                    <a:cs typeface="Segoe UI" pitchFamily="34" charset="0"/>
                  </a:rPr>
                  <a:t>R:255</a:t>
                </a:r>
                <a:r>
                  <a:rPr lang="en-US" sz="500" baseline="0" dirty="0">
                    <a:gradFill>
                      <a:gsLst>
                        <a:gs pos="1674">
                          <a:srgbClr val="000000"/>
                        </a:gs>
                        <a:gs pos="46862">
                          <a:schemeClr val="tx1">
                            <a:lumMod val="50000"/>
                          </a:schemeClr>
                        </a:gs>
                        <a:gs pos="7000">
                          <a:schemeClr val="tx1">
                            <a:lumMod val="50000"/>
                          </a:schemeClr>
                        </a:gs>
                      </a:gsLst>
                      <a:lin ang="5400000" scaled="0"/>
                    </a:gradFill>
                    <a:ea typeface="Segoe UI" pitchFamily="34" charset="0"/>
                    <a:cs typeface="Segoe UI" pitchFamily="34" charset="0"/>
                  </a:rPr>
                  <a:t> G:140 B:0</a:t>
                </a:r>
                <a:endParaRPr lang="en-US" sz="500" dirty="0">
                  <a:gradFill>
                    <a:gsLst>
                      <a:gs pos="1674">
                        <a:srgbClr val="000000"/>
                      </a:gs>
                      <a:gs pos="46862">
                        <a:schemeClr val="tx1">
                          <a:lumMod val="50000"/>
                        </a:schemeClr>
                      </a:gs>
                      <a:gs pos="7000">
                        <a:schemeClr val="tx1">
                          <a:lumMod val="50000"/>
                        </a:schemeClr>
                      </a:gs>
                    </a:gsLst>
                    <a:lin ang="5400000" scaled="0"/>
                  </a:gradFill>
                  <a:ea typeface="Segoe UI" pitchFamily="34" charset="0"/>
                  <a:cs typeface="Segoe UI" pitchFamily="34" charset="0"/>
                </a:endParaRP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114"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32114"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4476564" y="4543426"/>
                <a:ext cx="869930" cy="289766"/>
              </a:xfrm>
              <a:prstGeom prst="rect">
                <a:avLst/>
              </a:prstGeom>
              <a:solidFill>
                <a:srgbClr val="004B1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114"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Green</a:t>
                </a:r>
              </a:p>
              <a:p>
                <a:pPr algn="l" defTabSz="932114"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0 G:75 B:28</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79639" y="256928"/>
              <a:ext cx="860293" cy="32964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15629" y="4227340"/>
              <a:ext cx="2709380" cy="32964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Secondary colors (use only when</a:t>
              </a:r>
              <a:r>
                <a:rPr lang="en-US" sz="1000" baseline="0" dirty="0">
                  <a:gradFill>
                    <a:gsLst>
                      <a:gs pos="2917">
                        <a:schemeClr val="tx1"/>
                      </a:gs>
                      <a:gs pos="30000">
                        <a:schemeClr val="tx1"/>
                      </a:gs>
                    </a:gsLst>
                    <a:lin ang="5400000" scaled="0"/>
                  </a:gradFill>
                </a:rPr>
                <a:t> necessary)</a:t>
              </a:r>
              <a:endParaRPr lang="en-US" sz="1000" dirty="0">
                <a:gradFill>
                  <a:gsLst>
                    <a:gs pos="2917">
                      <a:schemeClr val="tx1"/>
                    </a:gs>
                    <a:gs pos="30000">
                      <a:schemeClr val="tx1"/>
                    </a:gs>
                  </a:gsLst>
                  <a:lin ang="5400000" scaled="0"/>
                </a:gradFill>
              </a:endParaRPr>
            </a:p>
          </p:txBody>
        </p:sp>
      </p:grpSp>
    </p:spTree>
    <p:extLst>
      <p:ext uri="{BB962C8B-B14F-4D97-AF65-F5344CB8AC3E}">
        <p14:creationId xmlns:p14="http://schemas.microsoft.com/office/powerpoint/2010/main" val="1507597213"/>
      </p:ext>
    </p:extLst>
  </p:cSld>
  <p:clrMap bg1="lt1" tx1="dk1" bg2="lt2" tx2="dk2" accent1="accent1" accent2="accent2" accent3="accent3" accent4="accent4" accent5="accent5" accent6="accent6" hlink="hlink" folHlink="folHlink"/>
  <p:sldLayoutIdLst>
    <p:sldLayoutId id="2147489172" r:id="rId1"/>
    <p:sldLayoutId id="2147489173" r:id="rId2"/>
    <p:sldLayoutId id="2147489174" r:id="rId3"/>
    <p:sldLayoutId id="2147489175" r:id="rId4"/>
    <p:sldLayoutId id="2147489176" r:id="rId5"/>
    <p:sldLayoutId id="2147489177" r:id="rId6"/>
    <p:sldLayoutId id="2147489178" r:id="rId7"/>
    <p:sldLayoutId id="2147489179" r:id="rId8"/>
    <p:sldLayoutId id="2147489180" r:id="rId9"/>
    <p:sldLayoutId id="2147489181" r:id="rId10"/>
    <p:sldLayoutId id="2147489182" r:id="rId11"/>
    <p:sldLayoutId id="2147489183" r:id="rId12"/>
    <p:sldLayoutId id="2147489184" r:id="rId13"/>
    <p:sldLayoutId id="2147489185" r:id="rId14"/>
    <p:sldLayoutId id="2147489186" r:id="rId15"/>
    <p:sldLayoutId id="2147489187" r:id="rId16"/>
    <p:sldLayoutId id="2147489188" r:id="rId17"/>
    <p:sldLayoutId id="2147489189" r:id="rId18"/>
    <p:sldLayoutId id="2147489190" r:id="rId19"/>
    <p:sldLayoutId id="2147489191" r:id="rId20"/>
    <p:sldLayoutId id="2147489192" r:id="rId21"/>
    <p:sldLayoutId id="2147489193" r:id="rId22"/>
    <p:sldLayoutId id="2147489194" r:id="rId23"/>
    <p:sldLayoutId id="2147489195" r:id="rId24"/>
    <p:sldLayoutId id="2147489196" r:id="rId25"/>
    <p:sldLayoutId id="2147489197" r:id="rId26"/>
    <p:sldLayoutId id="2147489198" r:id="rId27"/>
    <p:sldLayoutId id="2147489199" r:id="rId28"/>
    <p:sldLayoutId id="2147489200" r:id="rId29"/>
    <p:sldLayoutId id="2147489201" r:id="rId30"/>
    <p:sldLayoutId id="2147489202" r:id="rId31"/>
    <p:sldLayoutId id="2147489203" r:id="rId32"/>
    <p:sldLayoutId id="2147489204" r:id="rId33"/>
    <p:sldLayoutId id="2147489205" r:id="rId34"/>
    <p:sldLayoutId id="2147489206" r:id="rId35"/>
    <p:sldLayoutId id="2147489207" r:id="rId36"/>
    <p:sldLayoutId id="2147489208" r:id="rId37"/>
  </p:sldLayoutIdLst>
  <p:transition>
    <p:fade/>
  </p:transition>
  <p:txStyles>
    <p:titleStyle>
      <a:lvl1pPr algn="l" defTabSz="932384" rtl="0" eaLnBrk="1" latinLnBrk="0" hangingPunct="1">
        <a:lnSpc>
          <a:spcPct val="90000"/>
        </a:lnSpc>
        <a:spcBef>
          <a:spcPct val="0"/>
        </a:spcBef>
        <a:buNone/>
        <a:defRPr lang="en-US" sz="4798"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768" marR="0" indent="-342768" algn="l" defTabSz="932384" rtl="0" eaLnBrk="1" fontAlgn="auto" latinLnBrk="0" hangingPunct="1">
        <a:lnSpc>
          <a:spcPct val="90000"/>
        </a:lnSpc>
        <a:spcBef>
          <a:spcPct val="20000"/>
        </a:spcBef>
        <a:spcAft>
          <a:spcPts val="0"/>
        </a:spcAft>
        <a:buClrTx/>
        <a:buSzPct val="90000"/>
        <a:buFont typeface="Arial" pitchFamily="34" charset="0"/>
        <a:buChar char="•"/>
        <a:tabLst/>
        <a:defRPr sz="3998" kern="1200" spc="0" baseline="0">
          <a:gradFill>
            <a:gsLst>
              <a:gs pos="1250">
                <a:schemeClr val="tx1"/>
              </a:gs>
              <a:gs pos="100000">
                <a:schemeClr val="tx1"/>
              </a:gs>
            </a:gsLst>
            <a:lin ang="5400000" scaled="0"/>
          </a:gradFill>
          <a:latin typeface="+mj-lt"/>
          <a:ea typeface="+mn-ea"/>
          <a:cs typeface="+mn-cs"/>
        </a:defRPr>
      </a:lvl1pPr>
      <a:lvl2pPr marL="583975" marR="0" indent="-241206" algn="l" defTabSz="93238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792"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305"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6817"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055"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248"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441"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633"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384" rtl="0" eaLnBrk="1" latinLnBrk="0" hangingPunct="1">
        <a:defRPr sz="1800" kern="1200">
          <a:solidFill>
            <a:schemeClr val="tx1"/>
          </a:solidFill>
          <a:latin typeface="+mn-lt"/>
          <a:ea typeface="+mn-ea"/>
          <a:cs typeface="+mn-cs"/>
        </a:defRPr>
      </a:lvl1pPr>
      <a:lvl2pPr marL="466191" algn="l" defTabSz="932384" rtl="0" eaLnBrk="1" latinLnBrk="0" hangingPunct="1">
        <a:defRPr sz="1800" kern="1200">
          <a:solidFill>
            <a:schemeClr val="tx1"/>
          </a:solidFill>
          <a:latin typeface="+mn-lt"/>
          <a:ea typeface="+mn-ea"/>
          <a:cs typeface="+mn-cs"/>
        </a:defRPr>
      </a:lvl2pPr>
      <a:lvl3pPr marL="932384" algn="l" defTabSz="932384" rtl="0" eaLnBrk="1" latinLnBrk="0" hangingPunct="1">
        <a:defRPr sz="1800" kern="1200">
          <a:solidFill>
            <a:schemeClr val="tx1"/>
          </a:solidFill>
          <a:latin typeface="+mn-lt"/>
          <a:ea typeface="+mn-ea"/>
          <a:cs typeface="+mn-cs"/>
        </a:defRPr>
      </a:lvl3pPr>
      <a:lvl4pPr marL="1398576" algn="l" defTabSz="932384" rtl="0" eaLnBrk="1" latinLnBrk="0" hangingPunct="1">
        <a:defRPr sz="1800" kern="1200">
          <a:solidFill>
            <a:schemeClr val="tx1"/>
          </a:solidFill>
          <a:latin typeface="+mn-lt"/>
          <a:ea typeface="+mn-ea"/>
          <a:cs typeface="+mn-cs"/>
        </a:defRPr>
      </a:lvl4pPr>
      <a:lvl5pPr marL="1864768" algn="l" defTabSz="932384" rtl="0" eaLnBrk="1" latinLnBrk="0" hangingPunct="1">
        <a:defRPr sz="1800" kern="1200">
          <a:solidFill>
            <a:schemeClr val="tx1"/>
          </a:solidFill>
          <a:latin typeface="+mn-lt"/>
          <a:ea typeface="+mn-ea"/>
          <a:cs typeface="+mn-cs"/>
        </a:defRPr>
      </a:lvl5pPr>
      <a:lvl6pPr marL="2330960" algn="l" defTabSz="932384" rtl="0" eaLnBrk="1" latinLnBrk="0" hangingPunct="1">
        <a:defRPr sz="1800" kern="1200">
          <a:solidFill>
            <a:schemeClr val="tx1"/>
          </a:solidFill>
          <a:latin typeface="+mn-lt"/>
          <a:ea typeface="+mn-ea"/>
          <a:cs typeface="+mn-cs"/>
        </a:defRPr>
      </a:lvl6pPr>
      <a:lvl7pPr marL="2797152" algn="l" defTabSz="932384" rtl="0" eaLnBrk="1" latinLnBrk="0" hangingPunct="1">
        <a:defRPr sz="1800" kern="1200">
          <a:solidFill>
            <a:schemeClr val="tx1"/>
          </a:solidFill>
          <a:latin typeface="+mn-lt"/>
          <a:ea typeface="+mn-ea"/>
          <a:cs typeface="+mn-cs"/>
        </a:defRPr>
      </a:lvl7pPr>
      <a:lvl8pPr marL="3263343" algn="l" defTabSz="932384" rtl="0" eaLnBrk="1" latinLnBrk="0" hangingPunct="1">
        <a:defRPr sz="1800" kern="1200">
          <a:solidFill>
            <a:schemeClr val="tx1"/>
          </a:solidFill>
          <a:latin typeface="+mn-lt"/>
          <a:ea typeface="+mn-ea"/>
          <a:cs typeface="+mn-cs"/>
        </a:defRPr>
      </a:lvl8pPr>
      <a:lvl9pPr marL="3729537" algn="l" defTabSz="932384"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18" name="Group 17"/>
          <p:cNvGrpSpPr/>
          <p:nvPr userDrawn="1"/>
        </p:nvGrpSpPr>
        <p:grpSpPr>
          <a:xfrm>
            <a:off x="12618967" y="0"/>
            <a:ext cx="952401" cy="5766965"/>
            <a:chOff x="12618967" y="0"/>
            <a:chExt cx="952401" cy="5766965"/>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Blue</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R:0 G:120 B:215</a:t>
                </a: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7965">
                          <a:srgbClr val="000000"/>
                        </a:gs>
                        <a:gs pos="28319">
                          <a:srgbClr val="000000"/>
                        </a:gs>
                      </a:gsLst>
                      <a:lin ang="5400000" scaled="0"/>
                    </a:gradFill>
                    <a:effectLst/>
                    <a:uLnTx/>
                    <a:uFillTx/>
                    <a:latin typeface="Segoe UI"/>
                    <a:ea typeface="Segoe UI" pitchFamily="34" charset="0"/>
                    <a:cs typeface="Segoe UI" pitchFamily="34" charset="0"/>
                  </a:rPr>
                  <a:t>Cyan</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0" i="0" u="none" strike="noStrike" kern="1200" cap="none" spc="0" normalizeH="0" baseline="0" noProof="0" dirty="0">
                    <a:ln>
                      <a:noFill/>
                    </a:ln>
                    <a:gradFill>
                      <a:gsLst>
                        <a:gs pos="7965">
                          <a:srgbClr val="000000"/>
                        </a:gs>
                        <a:gs pos="28319">
                          <a:srgbClr val="000000"/>
                        </a:gs>
                      </a:gsLst>
                      <a:lin ang="5400000" scaled="0"/>
                    </a:gradFill>
                    <a:effectLst/>
                    <a:uLnTx/>
                    <a:uFillTx/>
                    <a:latin typeface="Segoe UI"/>
                    <a:ea typeface="Segoe UI" pitchFamily="34" charset="0"/>
                    <a:cs typeface="Segoe UI" pitchFamily="34" charset="0"/>
                  </a:rPr>
                  <a:t>R:0 G:188 B:242</a:t>
                </a:r>
              </a:p>
            </p:txBody>
          </p:sp>
          <p:sp>
            <p:nvSpPr>
              <p:cNvPr id="41" name="Rectangle 40"/>
              <p:cNvSpPr/>
              <p:nvPr userDrawn="1"/>
            </p:nvSpPr>
            <p:spPr bwMode="auto">
              <a:xfrm>
                <a:off x="158673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Light Gray</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0" i="0" u="none" strike="noStrike" kern="120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R:210 G:210 B:210</a:t>
                </a:r>
              </a:p>
            </p:txBody>
          </p:sp>
          <p:sp>
            <p:nvSpPr>
              <p:cNvPr id="42" name="Rectangle 41"/>
              <p:cNvSpPr/>
              <p:nvPr userDrawn="1"/>
            </p:nvSpPr>
            <p:spPr bwMode="auto">
              <a:xfrm>
                <a:off x="2505456" y="4543426"/>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Blue</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R:0 G:32 B:80</a:t>
                </a: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Gray</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R:80 G:80 B:80</a:t>
                </a: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Gray</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R:115 G:115 B:115</a:t>
                </a: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Purple</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R:92 G:45 B:145</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Orange</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R:216 G:59 B:1</a:t>
                </a:r>
              </a:p>
            </p:txBody>
          </p:sp>
          <p:sp>
            <p:nvSpPr>
              <p:cNvPr id="35" name="Rectangle 34"/>
              <p:cNvSpPr/>
              <p:nvPr userDrawn="1"/>
            </p:nvSpPr>
            <p:spPr bwMode="auto">
              <a:xfrm>
                <a:off x="4476564" y="4543426"/>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Green</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R:16 G:124 B:16</a:t>
                </a:r>
              </a:p>
            </p:txBody>
          </p:sp>
        </p:grpSp>
        <p:sp>
          <p:nvSpPr>
            <p:cNvPr id="28" name="TextBox 27"/>
            <p:cNvSpPr txBox="1"/>
            <p:nvPr userDrawn="1"/>
          </p:nvSpPr>
          <p:spPr>
            <a:xfrm rot="5400000">
              <a:off x="12988035" y="260168"/>
              <a:ext cx="843501" cy="323165"/>
            </a:xfrm>
            <a:prstGeom prst="rect">
              <a:avLst/>
            </a:prstGeom>
            <a:noFill/>
          </p:spPr>
          <p:txBody>
            <a:bodyPr wrap="none" lIns="0" tIns="91440" rIns="182880" bIns="91440"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Main colors</a:t>
              </a:r>
            </a:p>
          </p:txBody>
        </p:sp>
        <p:sp>
          <p:nvSpPr>
            <p:cNvPr id="32" name="TextBox 31"/>
            <p:cNvSpPr txBox="1"/>
            <p:nvPr userDrawn="1"/>
          </p:nvSpPr>
          <p:spPr>
            <a:xfrm rot="5400000">
              <a:off x="11742070" y="4230580"/>
              <a:ext cx="2656496" cy="323165"/>
            </a:xfrm>
            <a:prstGeom prst="rect">
              <a:avLst/>
            </a:prstGeom>
            <a:noFill/>
          </p:spPr>
          <p:txBody>
            <a:bodyPr wrap="none" lIns="0" tIns="91440" rIns="182880" bIns="91440"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Secondary colors (use only when necessary)</a:t>
              </a:r>
            </a:p>
          </p:txBody>
        </p:sp>
      </p:grpSp>
    </p:spTree>
    <p:extLst>
      <p:ext uri="{BB962C8B-B14F-4D97-AF65-F5344CB8AC3E}">
        <p14:creationId xmlns:p14="http://schemas.microsoft.com/office/powerpoint/2010/main" val="2217882681"/>
      </p:ext>
    </p:extLst>
  </p:cSld>
  <p:clrMap bg1="lt1" tx1="dk1" bg2="lt2" tx2="dk2" accent1="accent1" accent2="accent2" accent3="accent3" accent4="accent4" accent5="accent5" accent6="accent6" hlink="hlink" folHlink="folHlink"/>
  <p:sldLayoutIdLst>
    <p:sldLayoutId id="2147487521" r:id="rId1"/>
    <p:sldLayoutId id="2147487522" r:id="rId2"/>
    <p:sldLayoutId id="2147487523" r:id="rId3"/>
    <p:sldLayoutId id="2147487524" r:id="rId4"/>
    <p:sldLayoutId id="2147487525" r:id="rId5"/>
    <p:sldLayoutId id="2147487526" r:id="rId6"/>
    <p:sldLayoutId id="2147487527" r:id="rId7"/>
    <p:sldLayoutId id="2147487528" r:id="rId8"/>
    <p:sldLayoutId id="2147487529" r:id="rId9"/>
    <p:sldLayoutId id="2147487530" r:id="rId10"/>
    <p:sldLayoutId id="2147487531" r:id="rId11"/>
    <p:sldLayoutId id="2147487532" r:id="rId12"/>
    <p:sldLayoutId id="2147487533" r:id="rId13"/>
    <p:sldLayoutId id="2147487534" r:id="rId14"/>
    <p:sldLayoutId id="2147487535" r:id="rId15"/>
    <p:sldLayoutId id="2147487536" r:id="rId16"/>
    <p:sldLayoutId id="2147487537" r:id="rId17"/>
    <p:sldLayoutId id="2147487538" r:id="rId18"/>
    <p:sldLayoutId id="2147487539" r:id="rId19"/>
    <p:sldLayoutId id="2147487540" r:id="rId20"/>
    <p:sldLayoutId id="2147487541" r:id="rId21"/>
    <p:sldLayoutId id="2147487542" r:id="rId22"/>
    <p:sldLayoutId id="2147487543" r:id="rId23"/>
    <p:sldLayoutId id="2147487544" r:id="rId24"/>
    <p:sldLayoutId id="2147487545" r:id="rId25"/>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18" name="Group 17"/>
          <p:cNvGrpSpPr/>
          <p:nvPr userDrawn="1"/>
        </p:nvGrpSpPr>
        <p:grpSpPr>
          <a:xfrm>
            <a:off x="12618964" y="-8395"/>
            <a:ext cx="955641" cy="5775361"/>
            <a:chOff x="12618967" y="-8396"/>
            <a:chExt cx="955641" cy="5775361"/>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Blue</a:t>
                </a:r>
              </a:p>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R:0 G:120 B:215</a:t>
                </a: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7965">
                          <a:srgbClr val="000000"/>
                        </a:gs>
                        <a:gs pos="28319">
                          <a:srgbClr val="000000"/>
                        </a:gs>
                      </a:gsLst>
                      <a:lin ang="5400000" scaled="0"/>
                    </a:gradFill>
                    <a:effectLst/>
                    <a:uLnTx/>
                    <a:uFillTx/>
                    <a:latin typeface="Segoe UI"/>
                    <a:ea typeface="Segoe UI" pitchFamily="34" charset="0"/>
                    <a:cs typeface="Segoe UI" pitchFamily="34" charset="0"/>
                  </a:rPr>
                  <a:t>Cyan</a:t>
                </a:r>
              </a:p>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0" i="0" u="none" strike="noStrike" kern="1200" cap="none" spc="0" normalizeH="0" baseline="0" noProof="0" dirty="0">
                    <a:ln>
                      <a:noFill/>
                    </a:ln>
                    <a:gradFill>
                      <a:gsLst>
                        <a:gs pos="7965">
                          <a:srgbClr val="000000"/>
                        </a:gs>
                        <a:gs pos="28319">
                          <a:srgbClr val="000000"/>
                        </a:gs>
                      </a:gsLst>
                      <a:lin ang="5400000" scaled="0"/>
                    </a:gradFill>
                    <a:effectLst/>
                    <a:uLnTx/>
                    <a:uFillTx/>
                    <a:latin typeface="Segoe UI"/>
                    <a:ea typeface="Segoe UI" pitchFamily="34" charset="0"/>
                    <a:cs typeface="Segoe UI" pitchFamily="34" charset="0"/>
                  </a:rPr>
                  <a:t>R:0 G:188 B:242</a:t>
                </a:r>
              </a:p>
            </p:txBody>
          </p:sp>
          <p:sp>
            <p:nvSpPr>
              <p:cNvPr id="41" name="Rectangle 40"/>
              <p:cNvSpPr/>
              <p:nvPr userDrawn="1"/>
            </p:nvSpPr>
            <p:spPr bwMode="auto">
              <a:xfrm>
                <a:off x="158673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Light Gray</a:t>
                </a:r>
              </a:p>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0" i="0" u="none" strike="noStrike" kern="120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R:210 G:210 B:210</a:t>
                </a:r>
              </a:p>
            </p:txBody>
          </p:sp>
          <p:sp>
            <p:nvSpPr>
              <p:cNvPr id="42" name="Rectangle 41"/>
              <p:cNvSpPr/>
              <p:nvPr userDrawn="1"/>
            </p:nvSpPr>
            <p:spPr bwMode="auto">
              <a:xfrm>
                <a:off x="2505456" y="4543426"/>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Blue</a:t>
                </a:r>
              </a:p>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R:0 G:32 B:80</a:t>
                </a: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Gray</a:t>
                </a:r>
              </a:p>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R:80 G:80 B:80</a:t>
                </a: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Gray</a:t>
                </a:r>
              </a:p>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R:115 G:115 B:115</a:t>
                </a: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Purple</a:t>
                </a:r>
              </a:p>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R:92 G:45 B:145</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Orange</a:t>
                </a:r>
              </a:p>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R:216 G:59 B:1</a:t>
                </a:r>
              </a:p>
            </p:txBody>
          </p:sp>
          <p:sp>
            <p:nvSpPr>
              <p:cNvPr id="35" name="Rectangle 34"/>
              <p:cNvSpPr/>
              <p:nvPr userDrawn="1"/>
            </p:nvSpPr>
            <p:spPr bwMode="auto">
              <a:xfrm>
                <a:off x="4476564" y="4543426"/>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Green</a:t>
                </a:r>
              </a:p>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R:16 G:124 B:16</a:t>
                </a:r>
              </a:p>
            </p:txBody>
          </p:sp>
        </p:grpSp>
        <p:sp>
          <p:nvSpPr>
            <p:cNvPr id="28" name="TextBox 27"/>
            <p:cNvSpPr txBox="1"/>
            <p:nvPr userDrawn="1"/>
          </p:nvSpPr>
          <p:spPr>
            <a:xfrm rot="5400000">
              <a:off x="12979639" y="256928"/>
              <a:ext cx="860293" cy="329645"/>
            </a:xfrm>
            <a:prstGeom prst="rect">
              <a:avLst/>
            </a:prstGeom>
            <a:noFill/>
          </p:spPr>
          <p:txBody>
            <a:bodyPr wrap="none" lIns="0" tIns="91440" rIns="182880" bIns="91440"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Main colors</a:t>
              </a:r>
            </a:p>
          </p:txBody>
        </p:sp>
        <p:sp>
          <p:nvSpPr>
            <p:cNvPr id="32" name="TextBox 31"/>
            <p:cNvSpPr txBox="1"/>
            <p:nvPr userDrawn="1"/>
          </p:nvSpPr>
          <p:spPr>
            <a:xfrm rot="5400000">
              <a:off x="11715628" y="4227340"/>
              <a:ext cx="2709380" cy="329645"/>
            </a:xfrm>
            <a:prstGeom prst="rect">
              <a:avLst/>
            </a:prstGeom>
            <a:noFill/>
          </p:spPr>
          <p:txBody>
            <a:bodyPr wrap="none" lIns="0" tIns="91440" rIns="182880" bIns="91440"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Secondary colors (use only when necessary)</a:t>
              </a:r>
            </a:p>
          </p:txBody>
        </p:sp>
      </p:grpSp>
    </p:spTree>
    <p:extLst>
      <p:ext uri="{BB962C8B-B14F-4D97-AF65-F5344CB8AC3E}">
        <p14:creationId xmlns:p14="http://schemas.microsoft.com/office/powerpoint/2010/main" val="1257298373"/>
      </p:ext>
    </p:extLst>
  </p:cSld>
  <p:clrMap bg1="lt1" tx1="dk1" bg2="lt2" tx2="dk2" accent1="accent1" accent2="accent2" accent3="accent3" accent4="accent4" accent5="accent5" accent6="accent6" hlink="hlink" folHlink="folHlink"/>
  <p:sldLayoutIdLst>
    <p:sldLayoutId id="2147487573" r:id="rId1"/>
    <p:sldLayoutId id="2147487574" r:id="rId2"/>
    <p:sldLayoutId id="2147487575" r:id="rId3"/>
    <p:sldLayoutId id="2147487576" r:id="rId4"/>
    <p:sldLayoutId id="2147487577" r:id="rId5"/>
    <p:sldLayoutId id="2147487578" r:id="rId6"/>
    <p:sldLayoutId id="2147487579" r:id="rId7"/>
    <p:sldLayoutId id="2147487580" r:id="rId8"/>
    <p:sldLayoutId id="2147487581" r:id="rId9"/>
    <p:sldLayoutId id="2147487582" r:id="rId10"/>
    <p:sldLayoutId id="2147487583" r:id="rId11"/>
    <p:sldLayoutId id="2147487584" r:id="rId12"/>
    <p:sldLayoutId id="2147487585" r:id="rId13"/>
    <p:sldLayoutId id="2147487586" r:id="rId14"/>
    <p:sldLayoutId id="2147487587" r:id="rId15"/>
    <p:sldLayoutId id="2147487588" r:id="rId16"/>
    <p:sldLayoutId id="2147487589" r:id="rId17"/>
    <p:sldLayoutId id="2147487590" r:id="rId18"/>
    <p:sldLayoutId id="2147487591" r:id="rId19"/>
    <p:sldLayoutId id="2147487592" r:id="rId20"/>
    <p:sldLayoutId id="2147487593" r:id="rId21"/>
    <p:sldLayoutId id="2147487594" r:id="rId22"/>
    <p:sldLayoutId id="2147487595" r:id="rId23"/>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1" y="1212851"/>
            <a:ext cx="11887198" cy="2228302"/>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6" name="Picture 5"/>
          <p:cNvPicPr>
            <a:picLocks noChangeAspect="1"/>
          </p:cNvPicPr>
          <p:nvPr userDrawn="1"/>
        </p:nvPicPr>
        <p:blipFill>
          <a:blip r:embed="rId29" cstate="email">
            <a:extLst>
              <a:ext uri="{28A0092B-C50C-407E-A947-70E740481C1C}">
                <a14:useLocalDpi xmlns:a14="http://schemas.microsoft.com/office/drawing/2010/main"/>
              </a:ext>
            </a:extLst>
          </a:blip>
          <a:stretch>
            <a:fillRect/>
          </a:stretch>
        </p:blipFill>
        <p:spPr>
          <a:xfrm rot="5400000">
            <a:off x="9489150" y="3050514"/>
            <a:ext cx="6995160" cy="894134"/>
          </a:xfrm>
          <a:prstGeom prst="rect">
            <a:avLst/>
          </a:prstGeom>
        </p:spPr>
      </p:pic>
    </p:spTree>
    <p:extLst>
      <p:ext uri="{BB962C8B-B14F-4D97-AF65-F5344CB8AC3E}">
        <p14:creationId xmlns:p14="http://schemas.microsoft.com/office/powerpoint/2010/main" val="1949729772"/>
      </p:ext>
    </p:extLst>
  </p:cSld>
  <p:clrMap bg1="dk1" tx1="lt1" bg2="dk2" tx2="lt2" accent1="accent1" accent2="accent2" accent3="accent3" accent4="accent4" accent5="accent5" accent6="accent6" hlink="hlink" folHlink="folHlink"/>
  <p:sldLayoutIdLst>
    <p:sldLayoutId id="2147487611" r:id="rId1"/>
    <p:sldLayoutId id="2147487612" r:id="rId2"/>
    <p:sldLayoutId id="2147487613" r:id="rId3"/>
    <p:sldLayoutId id="2147487614" r:id="rId4"/>
    <p:sldLayoutId id="2147487615" r:id="rId5"/>
    <p:sldLayoutId id="2147487616" r:id="rId6"/>
    <p:sldLayoutId id="2147487617" r:id="rId7"/>
    <p:sldLayoutId id="2147487618" r:id="rId8"/>
    <p:sldLayoutId id="2147487619" r:id="rId9"/>
    <p:sldLayoutId id="2147487620" r:id="rId10"/>
    <p:sldLayoutId id="2147487621" r:id="rId11"/>
    <p:sldLayoutId id="2147487622" r:id="rId12"/>
    <p:sldLayoutId id="2147487623" r:id="rId13"/>
    <p:sldLayoutId id="2147487624" r:id="rId14"/>
    <p:sldLayoutId id="2147487625" r:id="rId15"/>
    <p:sldLayoutId id="2147487626" r:id="rId16"/>
    <p:sldLayoutId id="2147487627" r:id="rId17"/>
    <p:sldLayoutId id="2147487628" r:id="rId18"/>
    <p:sldLayoutId id="2147487629" r:id="rId19"/>
    <p:sldLayoutId id="2147487630" r:id="rId20"/>
    <p:sldLayoutId id="2147487631" r:id="rId21"/>
    <p:sldLayoutId id="2147487632" r:id="rId22"/>
    <p:sldLayoutId id="2147487633" r:id="rId23"/>
    <p:sldLayoutId id="2147487634" r:id="rId24"/>
    <p:sldLayoutId id="2147487635" r:id="rId25"/>
    <p:sldLayoutId id="2147487637" r:id="rId26"/>
    <p:sldLayoutId id="2147487638" r:id="rId27"/>
  </p:sldLayoutIdLst>
  <p:transition>
    <p:fade/>
  </p:transition>
  <p:hf sldNum="0" hdr="0" ftr="0" dt="0"/>
  <p:txStyles>
    <p:titleStyle>
      <a:lvl1pPr algn="l" defTabSz="932563" rtl="0" eaLnBrk="1" latinLnBrk="0" hangingPunct="1">
        <a:lnSpc>
          <a:spcPct val="90000"/>
        </a:lnSpc>
        <a:spcBef>
          <a:spcPct val="0"/>
        </a:spcBef>
        <a:buNone/>
        <a:defRPr lang="en-US" sz="53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1" y="1212851"/>
            <a:ext cx="11887198" cy="2228302"/>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6" name="Picture 5"/>
          <p:cNvPicPr>
            <a:picLocks noChangeAspect="1"/>
          </p:cNvPicPr>
          <p:nvPr userDrawn="1"/>
        </p:nvPicPr>
        <p:blipFill>
          <a:blip r:embed="rId29" cstate="email">
            <a:extLst>
              <a:ext uri="{28A0092B-C50C-407E-A947-70E740481C1C}">
                <a14:useLocalDpi xmlns:a14="http://schemas.microsoft.com/office/drawing/2010/main"/>
              </a:ext>
            </a:extLst>
          </a:blip>
          <a:stretch>
            <a:fillRect/>
          </a:stretch>
        </p:blipFill>
        <p:spPr>
          <a:xfrm rot="5400000">
            <a:off x="9489150" y="3050514"/>
            <a:ext cx="6995160" cy="894134"/>
          </a:xfrm>
          <a:prstGeom prst="rect">
            <a:avLst/>
          </a:prstGeom>
        </p:spPr>
      </p:pic>
    </p:spTree>
    <p:extLst>
      <p:ext uri="{BB962C8B-B14F-4D97-AF65-F5344CB8AC3E}">
        <p14:creationId xmlns:p14="http://schemas.microsoft.com/office/powerpoint/2010/main" val="2778480862"/>
      </p:ext>
    </p:extLst>
  </p:cSld>
  <p:clrMap bg1="dk1" tx1="lt1" bg2="dk2" tx2="lt2" accent1="accent1" accent2="accent2" accent3="accent3" accent4="accent4" accent5="accent5" accent6="accent6" hlink="hlink" folHlink="folHlink"/>
  <p:sldLayoutIdLst>
    <p:sldLayoutId id="2147487640" r:id="rId1"/>
    <p:sldLayoutId id="2147487641" r:id="rId2"/>
    <p:sldLayoutId id="2147487642" r:id="rId3"/>
    <p:sldLayoutId id="2147487643" r:id="rId4"/>
    <p:sldLayoutId id="2147487644" r:id="rId5"/>
    <p:sldLayoutId id="2147487645" r:id="rId6"/>
    <p:sldLayoutId id="2147487646" r:id="rId7"/>
    <p:sldLayoutId id="2147487647" r:id="rId8"/>
    <p:sldLayoutId id="2147487648" r:id="rId9"/>
    <p:sldLayoutId id="2147487649" r:id="rId10"/>
    <p:sldLayoutId id="2147487650" r:id="rId11"/>
    <p:sldLayoutId id="2147487651" r:id="rId12"/>
    <p:sldLayoutId id="2147487652" r:id="rId13"/>
    <p:sldLayoutId id="2147487653" r:id="rId14"/>
    <p:sldLayoutId id="2147487654" r:id="rId15"/>
    <p:sldLayoutId id="2147487655" r:id="rId16"/>
    <p:sldLayoutId id="2147487656" r:id="rId17"/>
    <p:sldLayoutId id="2147487657" r:id="rId18"/>
    <p:sldLayoutId id="2147487658" r:id="rId19"/>
    <p:sldLayoutId id="2147487659" r:id="rId20"/>
    <p:sldLayoutId id="2147487660" r:id="rId21"/>
    <p:sldLayoutId id="2147487661" r:id="rId22"/>
    <p:sldLayoutId id="2147487662" r:id="rId23"/>
    <p:sldLayoutId id="2147487663" r:id="rId24"/>
    <p:sldLayoutId id="2147487664" r:id="rId25"/>
    <p:sldLayoutId id="2147487665" r:id="rId26"/>
    <p:sldLayoutId id="2147487666" r:id="rId27"/>
  </p:sldLayoutIdLst>
  <p:transition>
    <p:fade/>
  </p:transition>
  <p:hf sldNum="0" hdr="0" ftr="0" dt="0"/>
  <p:txStyles>
    <p:titleStyle>
      <a:lvl1pPr algn="l" defTabSz="932563" rtl="0" eaLnBrk="1" latinLnBrk="0" hangingPunct="1">
        <a:lnSpc>
          <a:spcPct val="90000"/>
        </a:lnSpc>
        <a:spcBef>
          <a:spcPct val="0"/>
        </a:spcBef>
        <a:buNone/>
        <a:defRPr lang="en-US" sz="53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19" cstate="email">
            <a:extLst>
              <a:ext uri="{28A0092B-C50C-407E-A947-70E740481C1C}">
                <a14:useLocalDpi xmlns:a14="http://schemas.microsoft.com/office/drawing/2010/main"/>
              </a:ext>
            </a:extLst>
          </a:blip>
          <a:stretch>
            <a:fillRect/>
          </a:stretch>
        </p:blipFill>
        <p:spPr>
          <a:xfrm rot="5400000">
            <a:off x="9393899" y="3050514"/>
            <a:ext cx="6995160" cy="894134"/>
          </a:xfrm>
          <a:prstGeom prst="rect">
            <a:avLst/>
          </a:prstGeom>
        </p:spPr>
      </p:pic>
    </p:spTree>
    <p:extLst>
      <p:ext uri="{BB962C8B-B14F-4D97-AF65-F5344CB8AC3E}">
        <p14:creationId xmlns:p14="http://schemas.microsoft.com/office/powerpoint/2010/main" val="835568610"/>
      </p:ext>
    </p:extLst>
  </p:cSld>
  <p:clrMap bg1="lt1" tx1="dk1" bg2="lt2" tx2="dk2" accent1="accent1" accent2="accent2" accent3="accent3" accent4="accent4" accent5="accent5" accent6="accent6" hlink="hlink" folHlink="folHlink"/>
  <p:sldLayoutIdLst>
    <p:sldLayoutId id="2147487669" r:id="rId1"/>
    <p:sldLayoutId id="2147487670" r:id="rId2"/>
    <p:sldLayoutId id="2147487671" r:id="rId3"/>
    <p:sldLayoutId id="2147487672" r:id="rId4"/>
    <p:sldLayoutId id="2147487673" r:id="rId5"/>
    <p:sldLayoutId id="2147487674" r:id="rId6"/>
    <p:sldLayoutId id="2147487675" r:id="rId7"/>
    <p:sldLayoutId id="2147487676" r:id="rId8"/>
    <p:sldLayoutId id="2147487677" r:id="rId9"/>
    <p:sldLayoutId id="2147487678" r:id="rId10"/>
    <p:sldLayoutId id="2147487679" r:id="rId11"/>
    <p:sldLayoutId id="2147487680" r:id="rId12"/>
    <p:sldLayoutId id="2147487681" r:id="rId13"/>
    <p:sldLayoutId id="2147487682" r:id="rId14"/>
    <p:sldLayoutId id="2147487683" r:id="rId15"/>
    <p:sldLayoutId id="2147487684" r:id="rId16"/>
    <p:sldLayoutId id="2147487685" r:id="rId17"/>
  </p:sldLayoutIdLst>
  <p:transition>
    <p:fade/>
  </p:transition>
  <p:hf sldNum="0" hdr="0" ftr="0" dt="0"/>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103.emf"/><Relationship Id="rId13" Type="http://schemas.openxmlformats.org/officeDocument/2006/relationships/image" Target="../media/image108.emf"/><Relationship Id="rId18" Type="http://schemas.openxmlformats.org/officeDocument/2006/relationships/image" Target="../media/image113.emf"/><Relationship Id="rId3" Type="http://schemas.openxmlformats.org/officeDocument/2006/relationships/image" Target="../media/image98.emf"/><Relationship Id="rId7" Type="http://schemas.openxmlformats.org/officeDocument/2006/relationships/image" Target="../media/image102.emf"/><Relationship Id="rId12" Type="http://schemas.openxmlformats.org/officeDocument/2006/relationships/image" Target="../media/image107.emf"/><Relationship Id="rId17" Type="http://schemas.openxmlformats.org/officeDocument/2006/relationships/image" Target="../media/image112.emf"/><Relationship Id="rId2" Type="http://schemas.openxmlformats.org/officeDocument/2006/relationships/notesSlide" Target="../notesSlides/notesSlide1.xml"/><Relationship Id="rId16" Type="http://schemas.openxmlformats.org/officeDocument/2006/relationships/image" Target="../media/image111.emf"/><Relationship Id="rId1" Type="http://schemas.openxmlformats.org/officeDocument/2006/relationships/slideLayout" Target="../slideLayouts/slideLayout626.xml"/><Relationship Id="rId6" Type="http://schemas.openxmlformats.org/officeDocument/2006/relationships/image" Target="../media/image101.emf"/><Relationship Id="rId11" Type="http://schemas.openxmlformats.org/officeDocument/2006/relationships/image" Target="../media/image106.emf"/><Relationship Id="rId5" Type="http://schemas.openxmlformats.org/officeDocument/2006/relationships/image" Target="../media/image100.emf"/><Relationship Id="rId15" Type="http://schemas.openxmlformats.org/officeDocument/2006/relationships/image" Target="../media/image110.emf"/><Relationship Id="rId10" Type="http://schemas.openxmlformats.org/officeDocument/2006/relationships/image" Target="../media/image105.emf"/><Relationship Id="rId4" Type="http://schemas.openxmlformats.org/officeDocument/2006/relationships/image" Target="../media/image99.emf"/><Relationship Id="rId9" Type="http://schemas.openxmlformats.org/officeDocument/2006/relationships/image" Target="../media/image104.emf"/><Relationship Id="rId14" Type="http://schemas.openxmlformats.org/officeDocument/2006/relationships/image" Target="../media/image109.emf"/></Relationships>
</file>

<file path=ppt/slides/_rels/slide2.xml.rels><?xml version="1.0" encoding="UTF-8" standalone="yes"?>
<Relationships xmlns="http://schemas.openxmlformats.org/package/2006/relationships"><Relationship Id="rId3" Type="http://schemas.openxmlformats.org/officeDocument/2006/relationships/hyperlink" Target="http://code.visualstudio.com/" TargetMode="External"/><Relationship Id="rId2" Type="http://schemas.openxmlformats.org/officeDocument/2006/relationships/notesSlide" Target="../notesSlides/notesSlide2.xml"/><Relationship Id="rId1" Type="http://schemas.openxmlformats.org/officeDocument/2006/relationships/slideLayout" Target="../slideLayouts/slideLayout10.xml"/><Relationship Id="rId6" Type="http://schemas.openxmlformats.org/officeDocument/2006/relationships/hyperlink" Target="https://portal.azure.com/" TargetMode="External"/><Relationship Id="rId5" Type="http://schemas.openxmlformats.org/officeDocument/2006/relationships/hyperlink" Target="http://windows.php.net/download/" TargetMode="External"/><Relationship Id="rId4" Type="http://schemas.openxmlformats.org/officeDocument/2006/relationships/hyperlink" Target="https://git-scm.com/download" TargetMode="External"/></Relationships>
</file>

<file path=ppt/slides/_rels/slide3.xml.rels><?xml version="1.0" encoding="UTF-8" standalone="yes"?>
<Relationships xmlns="http://schemas.openxmlformats.org/package/2006/relationships"><Relationship Id="rId2" Type="http://schemas.openxmlformats.org/officeDocument/2006/relationships/hyperlink" Target="http://aka.ms/shappservice" TargetMode="Externa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p:cNvPicPr>
            <a:picLocks noChangeAspect="1"/>
          </p:cNvPicPr>
          <p:nvPr/>
        </p:nvPicPr>
        <p:blipFill>
          <a:blip r:embed="rId3" cstate="email">
            <a:biLevel thresh="25000"/>
            <a:extLst>
              <a:ext uri="{28A0092B-C50C-407E-A947-70E740481C1C}">
                <a14:useLocalDpi xmlns:a14="http://schemas.microsoft.com/office/drawing/2010/main"/>
              </a:ext>
            </a:extLst>
          </a:blip>
          <a:stretch>
            <a:fillRect/>
          </a:stretch>
        </p:blipFill>
        <p:spPr>
          <a:xfrm rot="16200000">
            <a:off x="9792036" y="3245503"/>
            <a:ext cx="1399337" cy="403656"/>
          </a:xfrm>
          <a:prstGeom prst="rect">
            <a:avLst/>
          </a:prstGeom>
        </p:spPr>
      </p:pic>
      <p:pic>
        <p:nvPicPr>
          <p:cNvPr id="60" name="Picture 59"/>
          <p:cNvPicPr>
            <a:picLocks noChangeAspect="1"/>
          </p:cNvPicPr>
          <p:nvPr/>
        </p:nvPicPr>
        <p:blipFill>
          <a:blip r:embed="rId4" cstate="email">
            <a:biLevel thresh="25000"/>
            <a:extLst>
              <a:ext uri="{28A0092B-C50C-407E-A947-70E740481C1C}">
                <a14:useLocalDpi xmlns:a14="http://schemas.microsoft.com/office/drawing/2010/main"/>
              </a:ext>
            </a:extLst>
          </a:blip>
          <a:stretch>
            <a:fillRect/>
          </a:stretch>
        </p:blipFill>
        <p:spPr>
          <a:xfrm>
            <a:off x="3865822" y="5422899"/>
            <a:ext cx="5749560" cy="382737"/>
          </a:xfrm>
          <a:prstGeom prst="rect">
            <a:avLst/>
          </a:prstGeom>
        </p:spPr>
      </p:pic>
      <p:sp>
        <p:nvSpPr>
          <p:cNvPr id="59" name="Right Arrow 58"/>
          <p:cNvSpPr/>
          <p:nvPr/>
        </p:nvSpPr>
        <p:spPr>
          <a:xfrm>
            <a:off x="8684737" y="2020544"/>
            <a:ext cx="1811050" cy="1042079"/>
          </a:xfrm>
          <a:prstGeom prst="rightArrow">
            <a:avLst>
              <a:gd name="adj1" fmla="val 50000"/>
              <a:gd name="adj2" fmla="val 7353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b" anchorCtr="0" forceAA="0" compatLnSpc="1">
            <a:prstTxWarp prst="textNoShape">
              <a:avLst/>
            </a:prstTxWarp>
            <a:noAutofit/>
          </a:bodyPr>
          <a:lstStyle/>
          <a:p>
            <a:pPr marL="0" marR="0" lvl="0" indent="0" algn="r" defTabSz="932742"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dirty="0">
              <a:ln>
                <a:noFill/>
              </a:ln>
              <a:solidFill>
                <a:srgbClr val="FFFFFF"/>
              </a:solidFill>
              <a:effectLst/>
              <a:uLnTx/>
              <a:uFillTx/>
              <a:latin typeface="Segoe UI"/>
              <a:ea typeface="+mn-ea"/>
              <a:cs typeface="+mn-cs"/>
            </a:endParaRPr>
          </a:p>
        </p:txBody>
      </p:sp>
      <p:sp>
        <p:nvSpPr>
          <p:cNvPr id="55" name="Right Arrow 54"/>
          <p:cNvSpPr/>
          <p:nvPr/>
        </p:nvSpPr>
        <p:spPr>
          <a:xfrm>
            <a:off x="4383618" y="2020641"/>
            <a:ext cx="1772730" cy="1042079"/>
          </a:xfrm>
          <a:prstGeom prst="rightArrow">
            <a:avLst>
              <a:gd name="adj1" fmla="val 50000"/>
              <a:gd name="adj2" fmla="val 7353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b" anchorCtr="0" forceAA="0" compatLnSpc="1">
            <a:prstTxWarp prst="textNoShape">
              <a:avLst/>
            </a:prstTxWarp>
            <a:noAutofit/>
          </a:bodyPr>
          <a:lstStyle/>
          <a:p>
            <a:pPr marL="0" marR="0" lvl="0" indent="0" algn="r" defTabSz="932742"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dirty="0">
              <a:ln>
                <a:noFill/>
              </a:ln>
              <a:solidFill>
                <a:srgbClr val="FFFFFF"/>
              </a:solidFill>
              <a:effectLst/>
              <a:uLnTx/>
              <a:uFillTx/>
              <a:latin typeface="Segoe UI"/>
              <a:ea typeface="+mn-ea"/>
              <a:cs typeface="+mn-cs"/>
            </a:endParaRPr>
          </a:p>
        </p:txBody>
      </p:sp>
      <p:sp>
        <p:nvSpPr>
          <p:cNvPr id="29" name="Right Arrow 28"/>
          <p:cNvSpPr/>
          <p:nvPr/>
        </p:nvSpPr>
        <p:spPr>
          <a:xfrm>
            <a:off x="2430550" y="2020642"/>
            <a:ext cx="1772730" cy="1042079"/>
          </a:xfrm>
          <a:prstGeom prst="rightArrow">
            <a:avLst>
              <a:gd name="adj1" fmla="val 50000"/>
              <a:gd name="adj2" fmla="val 7353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b" anchorCtr="0" forceAA="0" compatLnSpc="1">
            <a:prstTxWarp prst="textNoShape">
              <a:avLst/>
            </a:prstTxWarp>
            <a:noAutofit/>
          </a:bodyPr>
          <a:lstStyle/>
          <a:p>
            <a:pPr marL="0" marR="0" lvl="0" indent="0" algn="r" defTabSz="932742"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dirty="0">
              <a:ln>
                <a:noFill/>
              </a:ln>
              <a:solidFill>
                <a:srgbClr val="FFFFFF"/>
              </a:solidFill>
              <a:effectLst/>
              <a:uLnTx/>
              <a:uFillTx/>
              <a:latin typeface="Segoe UI"/>
              <a:ea typeface="+mn-ea"/>
              <a:cs typeface="+mn-cs"/>
            </a:endParaRPr>
          </a:p>
        </p:txBody>
      </p:sp>
      <p:sp>
        <p:nvSpPr>
          <p:cNvPr id="30" name="Right Arrow 29"/>
          <p:cNvSpPr/>
          <p:nvPr/>
        </p:nvSpPr>
        <p:spPr>
          <a:xfrm>
            <a:off x="6512304" y="2020642"/>
            <a:ext cx="1811050" cy="1042079"/>
          </a:xfrm>
          <a:prstGeom prst="rightArrow">
            <a:avLst>
              <a:gd name="adj1" fmla="val 50000"/>
              <a:gd name="adj2" fmla="val 7353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b" anchorCtr="0" forceAA="0" compatLnSpc="1">
            <a:prstTxWarp prst="textNoShape">
              <a:avLst/>
            </a:prstTxWarp>
            <a:noAutofit/>
          </a:bodyPr>
          <a:lstStyle/>
          <a:p>
            <a:pPr marL="0" marR="0" lvl="0" indent="0" algn="r" defTabSz="932742"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dirty="0">
              <a:ln>
                <a:noFill/>
              </a:ln>
              <a:solidFill>
                <a:srgbClr val="FFFFFF"/>
              </a:solidFill>
              <a:effectLst/>
              <a:uLnTx/>
              <a:uFillTx/>
              <a:latin typeface="Segoe UI"/>
              <a:ea typeface="+mn-ea"/>
              <a:cs typeface="+mn-cs"/>
            </a:endParaRPr>
          </a:p>
        </p:txBody>
      </p:sp>
      <p:sp>
        <p:nvSpPr>
          <p:cNvPr id="32" name="Oval 31"/>
          <p:cNvSpPr/>
          <p:nvPr/>
        </p:nvSpPr>
        <p:spPr>
          <a:xfrm>
            <a:off x="9486337" y="4412579"/>
            <a:ext cx="2020641" cy="2020641"/>
          </a:xfrm>
          <a:prstGeom prst="ellipse">
            <a:avLst/>
          </a:prstGeom>
          <a:noFill/>
          <a:ln w="4445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b" anchorCtr="0" forceAA="0" compatLnSpc="1">
            <a:prstTxWarp prst="textNoShape">
              <a:avLst/>
            </a:prstTxWarp>
            <a:noAutofit/>
          </a:bodyPr>
          <a:lstStyle/>
          <a:p>
            <a:pPr marL="0" marR="0" lvl="0" indent="0" algn="r" defTabSz="932742"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dirty="0">
              <a:ln>
                <a:noFill/>
              </a:ln>
              <a:solidFill>
                <a:srgbClr val="FFFFFF"/>
              </a:solidFill>
              <a:effectLst/>
              <a:uLnTx/>
              <a:uFillTx/>
              <a:latin typeface="Segoe UI"/>
              <a:ea typeface="+mn-ea"/>
              <a:cs typeface="+mn-cs"/>
            </a:endParaRPr>
          </a:p>
        </p:txBody>
      </p:sp>
      <p:grpSp>
        <p:nvGrpSpPr>
          <p:cNvPr id="48" name="Group 1"/>
          <p:cNvGrpSpPr/>
          <p:nvPr/>
        </p:nvGrpSpPr>
        <p:grpSpPr>
          <a:xfrm>
            <a:off x="823423" y="1321187"/>
            <a:ext cx="10768255" cy="5335040"/>
            <a:chOff x="804898" y="1295400"/>
            <a:chExt cx="10558072" cy="5230906"/>
          </a:xfrm>
        </p:grpSpPr>
        <p:sp>
          <p:nvSpPr>
            <p:cNvPr id="4" name="TextBox 12"/>
            <p:cNvSpPr txBox="1"/>
            <p:nvPr/>
          </p:nvSpPr>
          <p:spPr>
            <a:xfrm>
              <a:off x="804898" y="1295400"/>
              <a:ext cx="1981200" cy="381000"/>
            </a:xfrm>
            <a:prstGeom prst="rect">
              <a:avLst/>
            </a:prstGeom>
          </p:spPr>
          <p:txBody>
            <a:bodyPr vert="horz" wrap="square" lIns="93260" tIns="93260" rIns="93260" bIns="93260" rtlCol="0" anchor="t">
              <a:noAutofit/>
            </a:bodyPr>
            <a:lstStyle/>
            <a:p>
              <a:pPr marL="238007" marR="0" lvl="0" indent="-238007" algn="l" defTabSz="932742"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2) Code Repository</a:t>
              </a:r>
            </a:p>
          </p:txBody>
        </p:sp>
        <p:sp>
          <p:nvSpPr>
            <p:cNvPr id="5" name="TextBox 24"/>
            <p:cNvSpPr txBox="1"/>
            <p:nvPr/>
          </p:nvSpPr>
          <p:spPr>
            <a:xfrm>
              <a:off x="912812" y="6145306"/>
              <a:ext cx="1676400" cy="381000"/>
            </a:xfrm>
            <a:prstGeom prst="rect">
              <a:avLst/>
            </a:prstGeom>
          </p:spPr>
          <p:txBody>
            <a:bodyPr vert="horz" wrap="square" lIns="93260" tIns="93260" rIns="93260" bIns="93260" rtlCol="0" anchor="t">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1) Developers</a:t>
              </a:r>
            </a:p>
          </p:txBody>
        </p:sp>
        <p:sp>
          <p:nvSpPr>
            <p:cNvPr id="6" name="TextBox 25"/>
            <p:cNvSpPr txBox="1"/>
            <p:nvPr/>
          </p:nvSpPr>
          <p:spPr>
            <a:xfrm>
              <a:off x="5111604" y="1295400"/>
              <a:ext cx="1981200" cy="381000"/>
            </a:xfrm>
            <a:prstGeom prst="rect">
              <a:avLst/>
            </a:prstGeom>
          </p:spPr>
          <p:txBody>
            <a:bodyPr vert="horz" wrap="square" lIns="93260" tIns="93260" rIns="93260" bIns="93260" rtlCol="0" anchor="t">
              <a:noAutofit/>
            </a:bodyPr>
            <a:lstStyle/>
            <a:p>
              <a:pPr marL="238007" marR="0" lvl="0" indent="-238007" algn="l" defTabSz="932742"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4) Deploy to slot</a:t>
              </a:r>
            </a:p>
          </p:txBody>
        </p:sp>
        <p:sp>
          <p:nvSpPr>
            <p:cNvPr id="7" name="TextBox 30"/>
            <p:cNvSpPr txBox="1"/>
            <p:nvPr/>
          </p:nvSpPr>
          <p:spPr>
            <a:xfrm>
              <a:off x="7216404" y="1295400"/>
              <a:ext cx="1981200" cy="381000"/>
            </a:xfrm>
            <a:prstGeom prst="rect">
              <a:avLst/>
            </a:prstGeom>
          </p:spPr>
          <p:txBody>
            <a:bodyPr vert="horz" wrap="square" lIns="93260" tIns="93260" rIns="93260" bIns="93260" rtlCol="0" anchor="t">
              <a:noAutofit/>
            </a:bodyPr>
            <a:lstStyle/>
            <a:p>
              <a:pPr marL="238007" marR="0" lvl="0" indent="-238007" algn="l" defTabSz="932742"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5) Test</a:t>
              </a:r>
            </a:p>
          </p:txBody>
        </p:sp>
        <p:sp>
          <p:nvSpPr>
            <p:cNvPr id="8" name="TextBox 32"/>
            <p:cNvSpPr txBox="1"/>
            <p:nvPr/>
          </p:nvSpPr>
          <p:spPr>
            <a:xfrm>
              <a:off x="9381770" y="6135099"/>
              <a:ext cx="1981200" cy="381000"/>
            </a:xfrm>
            <a:prstGeom prst="rect">
              <a:avLst/>
            </a:prstGeom>
          </p:spPr>
          <p:txBody>
            <a:bodyPr vert="horz" wrap="square" lIns="93260" tIns="93260" rIns="93260" bIns="93260" rtlCol="0" anchor="t">
              <a:noAutofit/>
            </a:bodyPr>
            <a:lstStyle/>
            <a:p>
              <a:pPr marL="238007" marR="0" lvl="0" indent="-238007" algn="l" defTabSz="932742"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7) Deploy to Cloud</a:t>
              </a:r>
            </a:p>
          </p:txBody>
        </p:sp>
      </p:grpSp>
      <p:sp>
        <p:nvSpPr>
          <p:cNvPr id="11" name="TextBox 10"/>
          <p:cNvSpPr txBox="1"/>
          <p:nvPr/>
        </p:nvSpPr>
        <p:spPr>
          <a:xfrm>
            <a:off x="5306822" y="6267642"/>
            <a:ext cx="2496086" cy="388585"/>
          </a:xfrm>
          <a:prstGeom prst="rect">
            <a:avLst/>
          </a:prstGeom>
        </p:spPr>
        <p:txBody>
          <a:bodyPr vert="horz" wrap="square" lIns="93260" tIns="93260" rIns="93260" bIns="93260" rtlCol="0" anchor="t">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8) </a:t>
            </a:r>
            <a:r>
              <a:rPr kumimoji="0" lang="en-US" sz="1632"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Monitor and Improve</a:t>
            </a:r>
          </a:p>
        </p:txBody>
      </p:sp>
      <p:sp>
        <p:nvSpPr>
          <p:cNvPr id="12" name="Rounded Rectangle 11"/>
          <p:cNvSpPr/>
          <p:nvPr/>
        </p:nvSpPr>
        <p:spPr>
          <a:xfrm>
            <a:off x="896671" y="1787489"/>
            <a:ext cx="1632056" cy="1632056"/>
          </a:xfrm>
          <a:prstGeom prst="roundRect">
            <a:avLst>
              <a:gd name="adj" fmla="val 5783"/>
            </a:avLst>
          </a:prstGeom>
          <a:solidFill>
            <a:schemeClr val="bg1">
              <a:lumMod val="5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b" anchorCtr="0" forceAA="0" compatLnSpc="1">
            <a:prstTxWarp prst="textNoShape">
              <a:avLst/>
            </a:prstTxWarp>
            <a:noAutofit/>
          </a:bodyPr>
          <a:lstStyle/>
          <a:p>
            <a:pPr marL="0" marR="0" lvl="0" indent="0" algn="r" defTabSz="932742"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dirty="0" err="1">
              <a:ln>
                <a:noFill/>
              </a:ln>
              <a:solidFill>
                <a:srgbClr val="FFFFFF"/>
              </a:solidFill>
              <a:effectLst/>
              <a:uLnTx/>
              <a:uFillTx/>
              <a:latin typeface="Segoe UI"/>
              <a:ea typeface="+mn-ea"/>
              <a:cs typeface="+mn-cs"/>
            </a:endParaRPr>
          </a:p>
        </p:txBody>
      </p:sp>
      <p:sp>
        <p:nvSpPr>
          <p:cNvPr id="40" name="Rounded Rectangle 39"/>
          <p:cNvSpPr/>
          <p:nvPr/>
        </p:nvSpPr>
        <p:spPr>
          <a:xfrm>
            <a:off x="5285253" y="1787489"/>
            <a:ext cx="1632056" cy="1632056"/>
          </a:xfrm>
          <a:prstGeom prst="roundRect">
            <a:avLst>
              <a:gd name="adj" fmla="val 5783"/>
            </a:avLst>
          </a:prstGeom>
          <a:solidFill>
            <a:schemeClr val="bg1">
              <a:lumMod val="5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b" anchorCtr="0" forceAA="0" compatLnSpc="1">
            <a:prstTxWarp prst="textNoShape">
              <a:avLst/>
            </a:prstTxWarp>
            <a:noAutofit/>
          </a:bodyPr>
          <a:lstStyle/>
          <a:p>
            <a:pPr marL="0" marR="0" lvl="0" indent="0" algn="r" defTabSz="932742"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dirty="0" err="1">
              <a:ln>
                <a:noFill/>
              </a:ln>
              <a:solidFill>
                <a:srgbClr val="FFFFFF"/>
              </a:solidFill>
              <a:effectLst/>
              <a:uLnTx/>
              <a:uFillTx/>
              <a:latin typeface="Segoe UI"/>
              <a:ea typeface="+mn-ea"/>
              <a:cs typeface="+mn-cs"/>
            </a:endParaRPr>
          </a:p>
        </p:txBody>
      </p:sp>
      <p:sp>
        <p:nvSpPr>
          <p:cNvPr id="41" name="Rounded Rectangle 40"/>
          <p:cNvSpPr/>
          <p:nvPr/>
        </p:nvSpPr>
        <p:spPr>
          <a:xfrm>
            <a:off x="7464220" y="1787489"/>
            <a:ext cx="1632056" cy="1632056"/>
          </a:xfrm>
          <a:prstGeom prst="roundRect">
            <a:avLst>
              <a:gd name="adj" fmla="val 5783"/>
            </a:avLst>
          </a:prstGeom>
          <a:solidFill>
            <a:schemeClr val="bg1">
              <a:lumMod val="5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b" anchorCtr="0" forceAA="0" compatLnSpc="1">
            <a:prstTxWarp prst="textNoShape">
              <a:avLst/>
            </a:prstTxWarp>
            <a:noAutofit/>
          </a:bodyPr>
          <a:lstStyle/>
          <a:p>
            <a:pPr marL="0" marR="0" lvl="0" indent="0" algn="r" defTabSz="932742"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dirty="0" err="1">
              <a:ln>
                <a:noFill/>
              </a:ln>
              <a:solidFill>
                <a:srgbClr val="FFFFFF"/>
              </a:solidFill>
              <a:effectLst/>
              <a:uLnTx/>
              <a:uFillTx/>
              <a:latin typeface="Segoe UI"/>
              <a:ea typeface="+mn-ea"/>
              <a:cs typeface="+mn-cs"/>
            </a:endParaRPr>
          </a:p>
        </p:txBody>
      </p:sp>
      <p:grpSp>
        <p:nvGrpSpPr>
          <p:cNvPr id="18" name="Group 17"/>
          <p:cNvGrpSpPr/>
          <p:nvPr/>
        </p:nvGrpSpPr>
        <p:grpSpPr>
          <a:xfrm>
            <a:off x="645957" y="4041281"/>
            <a:ext cx="2840401" cy="2172819"/>
            <a:chOff x="685800" y="3696789"/>
            <a:chExt cx="3132178" cy="2396019"/>
          </a:xfrm>
        </p:grpSpPr>
        <p:sp>
          <p:nvSpPr>
            <p:cNvPr id="19" name="Right Arrow 18"/>
            <p:cNvSpPr/>
            <p:nvPr/>
          </p:nvSpPr>
          <p:spPr>
            <a:xfrm rot="16200000">
              <a:off x="1526730" y="4580271"/>
              <a:ext cx="2210953" cy="443989"/>
            </a:xfrm>
            <a:prstGeom prst="rightArrow">
              <a:avLst>
                <a:gd name="adj1" fmla="val 50000"/>
                <a:gd name="adj2" fmla="val 73537"/>
              </a:avLst>
            </a:prstGeom>
            <a:solidFill>
              <a:srgbClr val="00B0F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b" anchorCtr="0" forceAA="0" compatLnSpc="1">
              <a:prstTxWarp prst="textNoShape">
                <a:avLst/>
              </a:prstTxWarp>
              <a:noAutofit/>
            </a:bodyPr>
            <a:lstStyle/>
            <a:p>
              <a:pPr marL="0" marR="0" lvl="0" indent="0" algn="r" defTabSz="932742"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dirty="0" err="1">
                <a:ln>
                  <a:noFill/>
                </a:ln>
                <a:solidFill>
                  <a:srgbClr val="FFFFFF"/>
                </a:solidFill>
                <a:effectLst/>
                <a:uLnTx/>
                <a:uFillTx/>
                <a:latin typeface="Segoe UI"/>
                <a:ea typeface="+mn-ea"/>
                <a:cs typeface="+mn-cs"/>
              </a:endParaRPr>
            </a:p>
          </p:txBody>
        </p:sp>
        <p:sp>
          <p:nvSpPr>
            <p:cNvPr id="20" name="Right Arrow 19"/>
            <p:cNvSpPr/>
            <p:nvPr/>
          </p:nvSpPr>
          <p:spPr>
            <a:xfrm rot="16200000">
              <a:off x="777793" y="4580271"/>
              <a:ext cx="2210953" cy="443989"/>
            </a:xfrm>
            <a:prstGeom prst="rightArrow">
              <a:avLst>
                <a:gd name="adj1" fmla="val 50000"/>
                <a:gd name="adj2" fmla="val 73537"/>
              </a:avLst>
            </a:prstGeom>
            <a:solidFill>
              <a:srgbClr val="00B0F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b" anchorCtr="0" forceAA="0" compatLnSpc="1">
              <a:prstTxWarp prst="textNoShape">
                <a:avLst/>
              </a:prstTxWarp>
              <a:noAutofit/>
            </a:bodyPr>
            <a:lstStyle/>
            <a:p>
              <a:pPr marL="0" marR="0" lvl="0" indent="0" algn="r" defTabSz="932742"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dirty="0" err="1">
                <a:ln>
                  <a:noFill/>
                </a:ln>
                <a:solidFill>
                  <a:srgbClr val="FFFFFF"/>
                </a:solidFill>
                <a:effectLst/>
                <a:uLnTx/>
                <a:uFillTx/>
                <a:latin typeface="Segoe UI"/>
                <a:ea typeface="+mn-ea"/>
                <a:cs typeface="+mn-cs"/>
              </a:endParaRPr>
            </a:p>
          </p:txBody>
        </p:sp>
        <p:pic>
          <p:nvPicPr>
            <p:cNvPr id="21" name="Picture 20"/>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606241" y="4614897"/>
              <a:ext cx="554055" cy="579825"/>
            </a:xfrm>
            <a:prstGeom prst="rect">
              <a:avLst/>
            </a:prstGeom>
          </p:spPr>
        </p:pic>
        <p:pic>
          <p:nvPicPr>
            <p:cNvPr id="22" name="Picture 21"/>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685800" y="5029200"/>
              <a:ext cx="3132178" cy="1063608"/>
            </a:xfrm>
            <a:prstGeom prst="rect">
              <a:avLst/>
            </a:prstGeom>
          </p:spPr>
        </p:pic>
        <p:pic>
          <p:nvPicPr>
            <p:cNvPr id="42" name="Picture 41"/>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361152" y="4614897"/>
              <a:ext cx="554055" cy="579825"/>
            </a:xfrm>
            <a:prstGeom prst="rect">
              <a:avLst/>
            </a:prstGeom>
          </p:spPr>
        </p:pic>
      </p:grpSp>
      <p:grpSp>
        <p:nvGrpSpPr>
          <p:cNvPr id="17" name="Group 16"/>
          <p:cNvGrpSpPr/>
          <p:nvPr/>
        </p:nvGrpSpPr>
        <p:grpSpPr>
          <a:xfrm>
            <a:off x="5371451" y="4805478"/>
            <a:ext cx="1977702" cy="1444456"/>
            <a:chOff x="8000896" y="4711680"/>
            <a:chExt cx="2231915" cy="1630125"/>
          </a:xfrm>
        </p:grpSpPr>
        <p:pic>
          <p:nvPicPr>
            <p:cNvPr id="28" name="Picture 27"/>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8000896" y="4711680"/>
              <a:ext cx="2231915" cy="1630125"/>
            </a:xfrm>
            <a:prstGeom prst="rect">
              <a:avLst/>
            </a:prstGeom>
          </p:spPr>
        </p:pic>
        <p:sp>
          <p:nvSpPr>
            <p:cNvPr id="49" name="TextBox 48"/>
            <p:cNvSpPr txBox="1"/>
            <p:nvPr/>
          </p:nvSpPr>
          <p:spPr>
            <a:xfrm>
              <a:off x="8124626" y="4982028"/>
              <a:ext cx="1857575" cy="381000"/>
            </a:xfrm>
            <a:prstGeom prst="rect">
              <a:avLst/>
            </a:prstGeom>
          </p:spPr>
          <p:txBody>
            <a:bodyPr vert="horz" wrap="square" lIns="93260" tIns="93260" rIns="93260" bIns="93260" rtlCol="0" anchor="t">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Azure</a:t>
              </a:r>
            </a:p>
          </p:txBody>
        </p:sp>
      </p:grpSp>
      <p:pic>
        <p:nvPicPr>
          <p:cNvPr id="51" name="Picture 50"/>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1797441" y="2694315"/>
            <a:ext cx="537432" cy="535884"/>
          </a:xfrm>
          <a:prstGeom prst="rect">
            <a:avLst/>
          </a:prstGeom>
        </p:spPr>
      </p:pic>
      <p:pic>
        <p:nvPicPr>
          <p:cNvPr id="54" name="Picture 53"/>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7665516" y="2095374"/>
            <a:ext cx="1198208" cy="935587"/>
          </a:xfrm>
          <a:prstGeom prst="rect">
            <a:avLst/>
          </a:prstGeom>
        </p:spPr>
      </p:pic>
      <p:pic>
        <p:nvPicPr>
          <p:cNvPr id="10" name="Picture 9"/>
          <p:cNvPicPr>
            <a:picLocks noChangeAspect="1"/>
          </p:cNvPicPr>
          <p:nvPr/>
        </p:nvPicPr>
        <p:blipFill>
          <a:blip r:embed="rId10"/>
          <a:stretch>
            <a:fillRect/>
          </a:stretch>
        </p:blipFill>
        <p:spPr>
          <a:xfrm>
            <a:off x="1066717" y="2734516"/>
            <a:ext cx="529993" cy="504139"/>
          </a:xfrm>
          <a:prstGeom prst="rect">
            <a:avLst/>
          </a:prstGeom>
        </p:spPr>
      </p:pic>
      <p:pic>
        <p:nvPicPr>
          <p:cNvPr id="14" name="Picture 13"/>
          <p:cNvPicPr>
            <a:picLocks noChangeAspect="1"/>
          </p:cNvPicPr>
          <p:nvPr/>
        </p:nvPicPr>
        <p:blipFill>
          <a:blip r:embed="rId11"/>
          <a:stretch>
            <a:fillRect/>
          </a:stretch>
        </p:blipFill>
        <p:spPr>
          <a:xfrm>
            <a:off x="1838443" y="1969038"/>
            <a:ext cx="460233" cy="527584"/>
          </a:xfrm>
          <a:prstGeom prst="rect">
            <a:avLst/>
          </a:prstGeom>
        </p:spPr>
      </p:pic>
      <p:pic>
        <p:nvPicPr>
          <p:cNvPr id="15" name="Picture 14"/>
          <p:cNvPicPr>
            <a:picLocks noChangeAspect="1"/>
          </p:cNvPicPr>
          <p:nvPr/>
        </p:nvPicPr>
        <p:blipFill>
          <a:blip r:embed="rId12"/>
          <a:stretch>
            <a:fillRect/>
          </a:stretch>
        </p:blipFill>
        <p:spPr>
          <a:xfrm>
            <a:off x="1084021" y="2043078"/>
            <a:ext cx="435849" cy="435849"/>
          </a:xfrm>
          <a:prstGeom prst="rect">
            <a:avLst/>
          </a:prstGeom>
        </p:spPr>
      </p:pic>
      <p:sp>
        <p:nvSpPr>
          <p:cNvPr id="45" name="Rounded Rectangle 44"/>
          <p:cNvSpPr/>
          <p:nvPr/>
        </p:nvSpPr>
        <p:spPr>
          <a:xfrm>
            <a:off x="3092988" y="1784496"/>
            <a:ext cx="1632056" cy="1632056"/>
          </a:xfrm>
          <a:prstGeom prst="roundRect">
            <a:avLst>
              <a:gd name="adj" fmla="val 5783"/>
            </a:avLst>
          </a:prstGeom>
          <a:solidFill>
            <a:schemeClr val="bg1">
              <a:lumMod val="5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b" anchorCtr="0" forceAA="0" compatLnSpc="1">
            <a:prstTxWarp prst="textNoShape">
              <a:avLst/>
            </a:prstTxWarp>
            <a:noAutofit/>
          </a:bodyPr>
          <a:lstStyle/>
          <a:p>
            <a:pPr marL="0" marR="0" lvl="0" indent="0" algn="r" defTabSz="932742"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dirty="0" err="1">
              <a:ln>
                <a:noFill/>
              </a:ln>
              <a:solidFill>
                <a:srgbClr val="FFFFFF"/>
              </a:solidFill>
              <a:effectLst/>
              <a:uLnTx/>
              <a:uFillTx/>
              <a:latin typeface="Segoe UI"/>
              <a:ea typeface="+mn-ea"/>
              <a:cs typeface="+mn-cs"/>
            </a:endParaRPr>
          </a:p>
        </p:txBody>
      </p:sp>
      <p:sp>
        <p:nvSpPr>
          <p:cNvPr id="56" name="TextBox 55"/>
          <p:cNvSpPr txBox="1"/>
          <p:nvPr/>
        </p:nvSpPr>
        <p:spPr>
          <a:xfrm>
            <a:off x="3012579" y="1321187"/>
            <a:ext cx="2020641" cy="388585"/>
          </a:xfrm>
          <a:prstGeom prst="rect">
            <a:avLst/>
          </a:prstGeom>
        </p:spPr>
        <p:txBody>
          <a:bodyPr vert="horz" wrap="square" lIns="93260" tIns="93260" rIns="93260" bIns="93260" rtlCol="0" anchor="t">
            <a:noAutofit/>
          </a:bodyPr>
          <a:lstStyle/>
          <a:p>
            <a:pPr marL="238007" marR="0" lvl="0" indent="-238007" algn="l" defTabSz="932742"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3) Build</a:t>
            </a:r>
          </a:p>
        </p:txBody>
      </p:sp>
      <p:pic>
        <p:nvPicPr>
          <p:cNvPr id="16" name="Picture 15"/>
          <p:cNvPicPr>
            <a:picLocks noChangeAspect="1"/>
          </p:cNvPicPr>
          <p:nvPr/>
        </p:nvPicPr>
        <p:blipFill>
          <a:blip r:embed="rId13"/>
          <a:stretch>
            <a:fillRect/>
          </a:stretch>
        </p:blipFill>
        <p:spPr>
          <a:xfrm>
            <a:off x="5640753" y="2095089"/>
            <a:ext cx="961560" cy="1010870"/>
          </a:xfrm>
          <a:prstGeom prst="rect">
            <a:avLst/>
          </a:prstGeom>
        </p:spPr>
      </p:pic>
      <p:grpSp>
        <p:nvGrpSpPr>
          <p:cNvPr id="47" name="Group 46"/>
          <p:cNvGrpSpPr/>
          <p:nvPr/>
        </p:nvGrpSpPr>
        <p:grpSpPr>
          <a:xfrm>
            <a:off x="9444740" y="4841505"/>
            <a:ext cx="2166163" cy="1291428"/>
            <a:chOff x="9426803" y="2210077"/>
            <a:chExt cx="2123882" cy="1266221"/>
          </a:xfrm>
        </p:grpSpPr>
        <p:sp>
          <p:nvSpPr>
            <p:cNvPr id="9" name="TextBox 8"/>
            <p:cNvSpPr txBox="1"/>
            <p:nvPr/>
          </p:nvSpPr>
          <p:spPr>
            <a:xfrm>
              <a:off x="9447212" y="3095298"/>
              <a:ext cx="1981200" cy="381000"/>
            </a:xfrm>
            <a:prstGeom prst="rect">
              <a:avLst/>
            </a:prstGeom>
          </p:spPr>
          <p:txBody>
            <a:bodyPr vert="horz" wrap="square" lIns="93260" tIns="93260" rIns="93260" bIns="93260" rtlCol="0" anchor="t">
              <a:noAutofit/>
            </a:bodyPr>
            <a:lstStyle/>
            <a:p>
              <a:pPr marL="238007" marR="0" lvl="0" indent="-238007" algn="ctr" defTabSz="932742" rtl="0" eaLnBrk="1" fontAlgn="auto" latinLnBrk="0" hangingPunct="1">
                <a:lnSpc>
                  <a:spcPct val="100000"/>
                </a:lnSpc>
                <a:spcBef>
                  <a:spcPts val="0"/>
                </a:spcBef>
                <a:spcAft>
                  <a:spcPts val="0"/>
                </a:spcAft>
                <a:buClrTx/>
                <a:buSzTx/>
                <a:buFontTx/>
                <a:buNone/>
                <a:tabLst/>
                <a:defRPr/>
              </a:pPr>
              <a:r>
                <a:rPr kumimoji="0" lang="en-US" sz="1071"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Contoso App</a:t>
              </a:r>
            </a:p>
          </p:txBody>
        </p:sp>
        <p:grpSp>
          <p:nvGrpSpPr>
            <p:cNvPr id="46" name="Group 45"/>
            <p:cNvGrpSpPr/>
            <p:nvPr/>
          </p:nvGrpSpPr>
          <p:grpSpPr>
            <a:xfrm>
              <a:off x="9426803" y="2210077"/>
              <a:ext cx="2123882" cy="964640"/>
              <a:chOff x="9426803" y="2210077"/>
              <a:chExt cx="2123882" cy="964640"/>
            </a:xfrm>
          </p:grpSpPr>
          <p:pic>
            <p:nvPicPr>
              <p:cNvPr id="34" name="Picture 33"/>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a:off x="9426803" y="2280018"/>
                <a:ext cx="835116" cy="835116"/>
              </a:xfrm>
              <a:prstGeom prst="rect">
                <a:avLst/>
              </a:prstGeom>
            </p:spPr>
          </p:pic>
          <p:pic>
            <p:nvPicPr>
              <p:cNvPr id="35" name="Picture 34"/>
              <p:cNvPicPr>
                <a:picLocks noChangeAspect="1"/>
              </p:cNvPicPr>
              <p:nvPr/>
            </p:nvPicPr>
            <p:blipFill>
              <a:blip r:embed="rId15" cstate="email">
                <a:extLst>
                  <a:ext uri="{28A0092B-C50C-407E-A947-70E740481C1C}">
                    <a14:useLocalDpi xmlns:a14="http://schemas.microsoft.com/office/drawing/2010/main"/>
                  </a:ext>
                </a:extLst>
              </a:blip>
              <a:stretch>
                <a:fillRect/>
              </a:stretch>
            </p:blipFill>
            <p:spPr>
              <a:xfrm>
                <a:off x="10818889" y="2210077"/>
                <a:ext cx="731796" cy="964640"/>
              </a:xfrm>
              <a:prstGeom prst="rect">
                <a:avLst/>
              </a:prstGeom>
            </p:spPr>
          </p:pic>
          <p:grpSp>
            <p:nvGrpSpPr>
              <p:cNvPr id="38" name="Group 37"/>
              <p:cNvGrpSpPr/>
              <p:nvPr/>
            </p:nvGrpSpPr>
            <p:grpSpPr>
              <a:xfrm>
                <a:off x="10391219" y="2570899"/>
                <a:ext cx="280591" cy="280591"/>
                <a:chOff x="8563291" y="2244010"/>
                <a:chExt cx="2020388" cy="2020388"/>
              </a:xfrm>
              <a:solidFill>
                <a:schemeClr val="tx1"/>
              </a:solidFill>
            </p:grpSpPr>
            <p:sp>
              <p:nvSpPr>
                <p:cNvPr id="36" name="Rectangle 35"/>
                <p:cNvSpPr/>
                <p:nvPr/>
              </p:nvSpPr>
              <p:spPr>
                <a:xfrm>
                  <a:off x="9335801" y="2244010"/>
                  <a:ext cx="475368" cy="20203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b" anchorCtr="0" forceAA="0" compatLnSpc="1">
                  <a:prstTxWarp prst="textNoShape">
                    <a:avLst/>
                  </a:prstTxWarp>
                  <a:noAutofit/>
                </a:bodyPr>
                <a:lstStyle/>
                <a:p>
                  <a:pPr marL="0" marR="0" lvl="0" indent="0" algn="r" defTabSz="932742"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dirty="0" err="1">
                    <a:ln>
                      <a:noFill/>
                    </a:ln>
                    <a:solidFill>
                      <a:srgbClr val="FFFFFF"/>
                    </a:solidFill>
                    <a:effectLst/>
                    <a:uLnTx/>
                    <a:uFillTx/>
                    <a:latin typeface="Segoe UI"/>
                    <a:ea typeface="+mn-ea"/>
                    <a:cs typeface="+mn-cs"/>
                  </a:endParaRPr>
                </a:p>
              </p:txBody>
            </p:sp>
            <p:sp>
              <p:nvSpPr>
                <p:cNvPr id="37" name="Rectangle 36"/>
                <p:cNvSpPr/>
                <p:nvPr/>
              </p:nvSpPr>
              <p:spPr>
                <a:xfrm rot="5400000">
                  <a:off x="9335801" y="2244010"/>
                  <a:ext cx="475368" cy="20203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b" anchorCtr="0" forceAA="0" compatLnSpc="1">
                  <a:prstTxWarp prst="textNoShape">
                    <a:avLst/>
                  </a:prstTxWarp>
                  <a:noAutofit/>
                </a:bodyPr>
                <a:lstStyle/>
                <a:p>
                  <a:pPr marL="0" marR="0" lvl="0" indent="0" algn="r" defTabSz="932742"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dirty="0" err="1">
                    <a:ln>
                      <a:noFill/>
                    </a:ln>
                    <a:solidFill>
                      <a:srgbClr val="FFFFFF"/>
                    </a:solidFill>
                    <a:effectLst/>
                    <a:uLnTx/>
                    <a:uFillTx/>
                    <a:latin typeface="Segoe UI"/>
                    <a:ea typeface="+mn-ea"/>
                    <a:cs typeface="+mn-cs"/>
                  </a:endParaRPr>
                </a:p>
              </p:txBody>
            </p:sp>
          </p:grpSp>
        </p:grpSp>
      </p:grpSp>
      <p:sp>
        <p:nvSpPr>
          <p:cNvPr id="57" name="Rounded Rectangle 56"/>
          <p:cNvSpPr/>
          <p:nvPr/>
        </p:nvSpPr>
        <p:spPr>
          <a:xfrm>
            <a:off x="9658565" y="1785734"/>
            <a:ext cx="1632056" cy="1632056"/>
          </a:xfrm>
          <a:prstGeom prst="roundRect">
            <a:avLst>
              <a:gd name="adj" fmla="val 5783"/>
            </a:avLst>
          </a:prstGeom>
          <a:solidFill>
            <a:schemeClr val="bg1">
              <a:lumMod val="5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b" anchorCtr="0" forceAA="0" compatLnSpc="1">
            <a:prstTxWarp prst="textNoShape">
              <a:avLst/>
            </a:prstTxWarp>
            <a:noAutofit/>
          </a:bodyPr>
          <a:lstStyle/>
          <a:p>
            <a:pPr marL="0" marR="0" lvl="0" indent="0" algn="r" defTabSz="932742"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dirty="0" err="1">
              <a:ln>
                <a:noFill/>
              </a:ln>
              <a:solidFill>
                <a:srgbClr val="FFFFFF"/>
              </a:solidFill>
              <a:effectLst/>
              <a:uLnTx/>
              <a:uFillTx/>
              <a:latin typeface="Segoe UI"/>
              <a:ea typeface="+mn-ea"/>
              <a:cs typeface="+mn-cs"/>
            </a:endParaRPr>
          </a:p>
        </p:txBody>
      </p:sp>
      <p:sp>
        <p:nvSpPr>
          <p:cNvPr id="58" name="TextBox 57"/>
          <p:cNvSpPr txBox="1"/>
          <p:nvPr/>
        </p:nvSpPr>
        <p:spPr>
          <a:xfrm>
            <a:off x="9590262" y="1326126"/>
            <a:ext cx="2020641" cy="388585"/>
          </a:xfrm>
          <a:prstGeom prst="rect">
            <a:avLst/>
          </a:prstGeom>
        </p:spPr>
        <p:txBody>
          <a:bodyPr vert="horz" wrap="square" lIns="93260" tIns="93260" rIns="93260" bIns="93260" rtlCol="0" anchor="t">
            <a:noAutofit/>
          </a:bodyPr>
          <a:lstStyle/>
          <a:p>
            <a:pPr marL="238007" marR="0" lvl="0" indent="-238007" algn="l" defTabSz="932742"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6) Swap</a:t>
            </a:r>
          </a:p>
        </p:txBody>
      </p:sp>
      <p:pic>
        <p:nvPicPr>
          <p:cNvPr id="23" name="Picture 22"/>
          <p:cNvPicPr>
            <a:picLocks noChangeAspect="1"/>
          </p:cNvPicPr>
          <p:nvPr/>
        </p:nvPicPr>
        <p:blipFill>
          <a:blip r:embed="rId16"/>
          <a:stretch>
            <a:fillRect/>
          </a:stretch>
        </p:blipFill>
        <p:spPr>
          <a:xfrm>
            <a:off x="10008776" y="2131080"/>
            <a:ext cx="919865" cy="990623"/>
          </a:xfrm>
          <a:prstGeom prst="rect">
            <a:avLst/>
          </a:prstGeom>
        </p:spPr>
      </p:pic>
      <p:pic>
        <p:nvPicPr>
          <p:cNvPr id="24" name="Picture 23"/>
          <p:cNvPicPr>
            <a:picLocks noChangeAspect="1"/>
          </p:cNvPicPr>
          <p:nvPr/>
        </p:nvPicPr>
        <p:blipFill>
          <a:blip r:embed="rId17" cstate="email">
            <a:extLst>
              <a:ext uri="{28A0092B-C50C-407E-A947-70E740481C1C}">
                <a14:useLocalDpi xmlns:a14="http://schemas.microsoft.com/office/drawing/2010/main"/>
              </a:ext>
            </a:extLst>
          </a:blip>
          <a:stretch>
            <a:fillRect/>
          </a:stretch>
        </p:blipFill>
        <p:spPr>
          <a:xfrm>
            <a:off x="10714532" y="3864663"/>
            <a:ext cx="1250791" cy="810172"/>
          </a:xfrm>
          <a:prstGeom prst="rect">
            <a:avLst/>
          </a:prstGeom>
        </p:spPr>
      </p:pic>
      <p:pic>
        <p:nvPicPr>
          <p:cNvPr id="53" name="Picture 52"/>
          <p:cNvPicPr>
            <a:picLocks noChangeAspect="1"/>
          </p:cNvPicPr>
          <p:nvPr/>
        </p:nvPicPr>
        <p:blipFill>
          <a:blip r:embed="rId18" cstate="email">
            <a:extLst>
              <a:ext uri="{28A0092B-C50C-407E-A947-70E740481C1C}">
                <a14:useLocalDpi xmlns:a14="http://schemas.microsoft.com/office/drawing/2010/main"/>
              </a:ext>
            </a:extLst>
          </a:blip>
          <a:stretch>
            <a:fillRect/>
          </a:stretch>
        </p:blipFill>
        <p:spPr>
          <a:xfrm>
            <a:off x="3282728" y="2020640"/>
            <a:ext cx="1243471" cy="1042178"/>
          </a:xfrm>
          <a:prstGeom prst="rect">
            <a:avLst/>
          </a:prstGeom>
        </p:spPr>
      </p:pic>
      <p:sp>
        <p:nvSpPr>
          <p:cNvPr id="3" name="Title 2"/>
          <p:cNvSpPr>
            <a:spLocks noGrp="1"/>
          </p:cNvSpPr>
          <p:nvPr>
            <p:ph type="title"/>
          </p:nvPr>
        </p:nvSpPr>
        <p:spPr/>
        <p:txBody>
          <a:bodyPr/>
          <a:lstStyle/>
          <a:p>
            <a:r>
              <a:rPr lang="en-US" dirty="0"/>
              <a:t>Continuous Integration cycle</a:t>
            </a:r>
            <a:br>
              <a:rPr lang="en-US" dirty="0"/>
            </a:br>
            <a:endParaRPr lang="en-US" dirty="0"/>
          </a:p>
        </p:txBody>
      </p:sp>
    </p:spTree>
    <p:extLst>
      <p:ext uri="{BB962C8B-B14F-4D97-AF65-F5344CB8AC3E}">
        <p14:creationId xmlns:p14="http://schemas.microsoft.com/office/powerpoint/2010/main" val="223839356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p:cNvSpPr>
            <a:spLocks noGrp="1"/>
          </p:cNvSpPr>
          <p:nvPr>
            <p:ph idx="1"/>
          </p:nvPr>
        </p:nvSpPr>
        <p:spPr>
          <a:xfrm>
            <a:off x="856952" y="1668462"/>
            <a:ext cx="10724938" cy="4911894"/>
          </a:xfrm>
        </p:spPr>
        <p:txBody>
          <a:bodyPr/>
          <a:lstStyle/>
          <a:p>
            <a:pPr>
              <a:lnSpc>
                <a:spcPct val="150000"/>
              </a:lnSpc>
            </a:pPr>
            <a:r>
              <a:rPr lang="en-US" altLang="zh-CN" dirty="0"/>
              <a:t>Visual studio code </a:t>
            </a:r>
            <a:r>
              <a:rPr lang="en-US" dirty="0">
                <a:hlinkClick r:id="rId3"/>
              </a:rPr>
              <a:t>http://code.visualstudio.com/</a:t>
            </a:r>
            <a:r>
              <a:rPr lang="en-US" dirty="0"/>
              <a:t> </a:t>
            </a:r>
          </a:p>
          <a:p>
            <a:pPr>
              <a:lnSpc>
                <a:spcPct val="150000"/>
              </a:lnSpc>
            </a:pPr>
            <a:r>
              <a:rPr lang="en-US" altLang="zh-CN" dirty="0"/>
              <a:t>GIT </a:t>
            </a:r>
            <a:r>
              <a:rPr lang="en-US" dirty="0">
                <a:hlinkClick r:id="rId4"/>
              </a:rPr>
              <a:t>https://git-scm.com/download</a:t>
            </a:r>
            <a:endParaRPr lang="en-US" dirty="0"/>
          </a:p>
          <a:p>
            <a:pPr>
              <a:lnSpc>
                <a:spcPct val="150000"/>
              </a:lnSpc>
            </a:pPr>
            <a:r>
              <a:rPr lang="en-US" altLang="zh-CN" dirty="0"/>
              <a:t>PHP </a:t>
            </a:r>
            <a:r>
              <a:rPr lang="en-US" altLang="zh-CN" dirty="0">
                <a:hlinkClick r:id="rId5"/>
              </a:rPr>
              <a:t>http://windows.php.net/download/</a:t>
            </a:r>
            <a:r>
              <a:rPr lang="en-US" altLang="zh-CN" dirty="0"/>
              <a:t> </a:t>
            </a:r>
            <a:endParaRPr lang="en-US" altLang="zh-CN" dirty="0"/>
          </a:p>
          <a:p>
            <a:pPr>
              <a:lnSpc>
                <a:spcPct val="150000"/>
              </a:lnSpc>
            </a:pPr>
            <a:r>
              <a:rPr lang="en-US" altLang="zh-CN" dirty="0"/>
              <a:t>Azure </a:t>
            </a:r>
            <a:r>
              <a:rPr lang="en-US" altLang="zh-CN" dirty="0"/>
              <a:t>Portal </a:t>
            </a:r>
            <a:r>
              <a:rPr lang="en-US" altLang="zh-CN" dirty="0">
                <a:hlinkClick r:id="rId6"/>
              </a:rPr>
              <a:t>https://portal.azure.com/</a:t>
            </a:r>
            <a:endParaRPr lang="en-US" altLang="zh-CN" dirty="0"/>
          </a:p>
        </p:txBody>
      </p:sp>
      <p:sp>
        <p:nvSpPr>
          <p:cNvPr id="4" name="Title 2"/>
          <p:cNvSpPr txBox="1">
            <a:spLocks/>
          </p:cNvSpPr>
          <p:nvPr/>
        </p:nvSpPr>
        <p:spPr>
          <a:xfrm>
            <a:off x="274639" y="295274"/>
            <a:ext cx="11889564"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accent1"/>
                    </a:gs>
                    <a:gs pos="100000">
                      <a:schemeClr val="accent1"/>
                    </a:gs>
                  </a:gsLst>
                  <a:lin ang="5400000" scaled="0"/>
                </a:gradFill>
                <a:effectLst/>
                <a:latin typeface="+mj-lt"/>
                <a:ea typeface="+mn-ea"/>
                <a:cs typeface="Segoe UI" pitchFamily="34" charset="0"/>
              </a:defRPr>
            </a:lvl1pPr>
          </a:lstStyle>
          <a:p>
            <a:r>
              <a:rPr lang="en-US" altLang="zh-CN" dirty="0"/>
              <a:t>Setup Environment</a:t>
            </a:r>
            <a:endParaRPr lang="en-US" altLang="zh-CN" dirty="0"/>
          </a:p>
        </p:txBody>
      </p:sp>
    </p:spTree>
    <p:extLst>
      <p:ext uri="{BB962C8B-B14F-4D97-AF65-F5344CB8AC3E}">
        <p14:creationId xmlns:p14="http://schemas.microsoft.com/office/powerpoint/2010/main" val="2183481893"/>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ltLang="zh-CN" dirty="0"/>
              <a:t>App Service HOL</a:t>
            </a:r>
            <a:endParaRPr lang="zh-CN" altLang="en-US" dirty="0"/>
          </a:p>
        </p:txBody>
      </p:sp>
      <p:sp>
        <p:nvSpPr>
          <p:cNvPr id="6" name="TextBox 5"/>
          <p:cNvSpPr txBox="1"/>
          <p:nvPr/>
        </p:nvSpPr>
        <p:spPr>
          <a:xfrm>
            <a:off x="503237" y="1592262"/>
            <a:ext cx="8763000" cy="3228576"/>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altLang="zh-CN" sz="3600" dirty="0">
                <a:gradFill>
                  <a:gsLst>
                    <a:gs pos="2917">
                      <a:schemeClr val="tx1"/>
                    </a:gs>
                    <a:gs pos="30000">
                      <a:schemeClr val="tx1"/>
                    </a:gs>
                  </a:gsLst>
                  <a:lin ang="5400000" scaled="0"/>
                </a:gradFill>
              </a:rPr>
              <a:t>Content</a:t>
            </a:r>
          </a:p>
          <a:p>
            <a:pPr marL="923571" lvl="1" indent="-457200">
              <a:lnSpc>
                <a:spcPct val="90000"/>
              </a:lnSpc>
              <a:spcAft>
                <a:spcPts val="600"/>
              </a:spcAft>
              <a:buFont typeface="+mj-lt"/>
              <a:buAutoNum type="arabicPeriod"/>
            </a:pPr>
            <a:r>
              <a:rPr lang="en-US" altLang="zh-CN" sz="3200" dirty="0">
                <a:gradFill>
                  <a:gsLst>
                    <a:gs pos="2917">
                      <a:schemeClr val="tx1"/>
                    </a:gs>
                    <a:gs pos="30000">
                      <a:schemeClr val="tx1"/>
                    </a:gs>
                  </a:gsLst>
                  <a:lin ang="5400000" scaled="0"/>
                </a:gradFill>
              </a:rPr>
              <a:t>Web App HOL</a:t>
            </a:r>
          </a:p>
          <a:p>
            <a:pPr marL="923571" lvl="1" indent="-457200">
              <a:lnSpc>
                <a:spcPct val="90000"/>
              </a:lnSpc>
              <a:spcAft>
                <a:spcPts val="600"/>
              </a:spcAft>
              <a:buFont typeface="+mj-lt"/>
              <a:buAutoNum type="arabicPeriod"/>
            </a:pPr>
            <a:r>
              <a:rPr lang="en-US" altLang="zh-CN" sz="3200" dirty="0">
                <a:gradFill>
                  <a:gsLst>
                    <a:gs pos="2917">
                      <a:schemeClr val="tx1"/>
                    </a:gs>
                    <a:gs pos="30000">
                      <a:schemeClr val="tx1"/>
                    </a:gs>
                  </a:gsLst>
                  <a:lin ang="5400000" scaled="0"/>
                </a:gradFill>
              </a:rPr>
              <a:t>Configuration of Slot</a:t>
            </a:r>
          </a:p>
          <a:p>
            <a:pPr marL="923571" lvl="1" indent="-457200">
              <a:lnSpc>
                <a:spcPct val="90000"/>
              </a:lnSpc>
              <a:spcAft>
                <a:spcPts val="600"/>
              </a:spcAft>
              <a:buFont typeface="+mj-lt"/>
              <a:buAutoNum type="arabicPeriod"/>
            </a:pPr>
            <a:r>
              <a:rPr lang="en-US" altLang="zh-CN" sz="3200" dirty="0">
                <a:gradFill>
                  <a:gsLst>
                    <a:gs pos="2917">
                      <a:schemeClr val="tx1"/>
                    </a:gs>
                    <a:gs pos="30000">
                      <a:schemeClr val="tx1"/>
                    </a:gs>
                  </a:gsLst>
                  <a:lin ang="5400000" scaled="0"/>
                </a:gradFill>
              </a:rPr>
              <a:t>Configuration of Scale</a:t>
            </a:r>
          </a:p>
          <a:p>
            <a:pPr marL="923571" lvl="1" indent="-457200">
              <a:lnSpc>
                <a:spcPct val="90000"/>
              </a:lnSpc>
              <a:spcAft>
                <a:spcPts val="600"/>
              </a:spcAft>
              <a:buFont typeface="+mj-lt"/>
              <a:buAutoNum type="arabicPeriod"/>
            </a:pPr>
            <a:r>
              <a:rPr lang="en-US" altLang="zh-CN" sz="3200" dirty="0">
                <a:gradFill>
                  <a:gsLst>
                    <a:gs pos="2917">
                      <a:schemeClr val="tx1"/>
                    </a:gs>
                    <a:gs pos="30000">
                      <a:schemeClr val="tx1"/>
                    </a:gs>
                  </a:gsLst>
                  <a:lin ang="5400000" scaled="0"/>
                </a:gradFill>
              </a:rPr>
              <a:t>CDN</a:t>
            </a:r>
          </a:p>
          <a:p>
            <a:pPr>
              <a:lnSpc>
                <a:spcPct val="90000"/>
              </a:lnSpc>
              <a:spcAft>
                <a:spcPts val="600"/>
              </a:spcAft>
            </a:pPr>
            <a:endParaRPr lang="zh-CN" altLang="en-US" sz="2000" dirty="0" err="1">
              <a:gradFill>
                <a:gsLst>
                  <a:gs pos="2917">
                    <a:schemeClr val="tx1"/>
                  </a:gs>
                  <a:gs pos="30000">
                    <a:schemeClr val="tx1"/>
                  </a:gs>
                </a:gsLst>
                <a:lin ang="5400000" scaled="0"/>
              </a:gradFill>
            </a:endParaRPr>
          </a:p>
        </p:txBody>
      </p:sp>
      <p:sp>
        <p:nvSpPr>
          <p:cNvPr id="7" name="TextBox 6"/>
          <p:cNvSpPr txBox="1"/>
          <p:nvPr/>
        </p:nvSpPr>
        <p:spPr>
          <a:xfrm>
            <a:off x="2356376" y="5021262"/>
            <a:ext cx="7726089" cy="960263"/>
          </a:xfrm>
          <a:prstGeom prst="rect">
            <a:avLst/>
          </a:prstGeom>
          <a:noFill/>
        </p:spPr>
        <p:txBody>
          <a:bodyPr wrap="none" lIns="182880" tIns="146304" rIns="182880" bIns="146304" rtlCol="0">
            <a:spAutoFit/>
          </a:bodyPr>
          <a:lstStyle/>
          <a:p>
            <a:pPr>
              <a:lnSpc>
                <a:spcPct val="90000"/>
              </a:lnSpc>
              <a:spcAft>
                <a:spcPts val="600"/>
              </a:spcAft>
            </a:pPr>
            <a:r>
              <a:rPr lang="en-US" altLang="zh-CN" sz="4800" dirty="0">
                <a:gradFill>
                  <a:gsLst>
                    <a:gs pos="2917">
                      <a:schemeClr val="tx1"/>
                    </a:gs>
                    <a:gs pos="30000">
                      <a:schemeClr val="tx1"/>
                    </a:gs>
                  </a:gsLst>
                  <a:lin ang="5400000" scaled="0"/>
                </a:gradFill>
                <a:hlinkClick r:id="rId2"/>
              </a:rPr>
              <a:t>http://aka.ms/shappservice</a:t>
            </a:r>
            <a:endParaRPr lang="zh-CN" altLang="en-US" sz="4800"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323629706"/>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ARTICULATE_SLIDE_COUNT" val="24"/>
  <p:tag name="ARTICULATE_PROJECT_OPEN" val="0"/>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15_Windows 10 Brand Template 16x9">
  <a:themeElements>
    <a:clrScheme name="Windows 10">
      <a:dk1>
        <a:srgbClr val="505050"/>
      </a:dk1>
      <a:lt1>
        <a:srgbClr val="FFFFFF"/>
      </a:lt1>
      <a:dk2>
        <a:srgbClr val="0078D7"/>
      </a:dk2>
      <a:lt2>
        <a:srgbClr val="EAEAEA"/>
      </a:lt2>
      <a:accent1>
        <a:srgbClr val="0078D7"/>
      </a:accent1>
      <a:accent2>
        <a:srgbClr val="002050"/>
      </a:accent2>
      <a:accent3>
        <a:srgbClr val="008272"/>
      </a:accent3>
      <a:accent4>
        <a:srgbClr val="107C10"/>
      </a:accent4>
      <a:accent5>
        <a:srgbClr val="092D91"/>
      </a:accent5>
      <a:accent6>
        <a:srgbClr val="B4009E"/>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FD425C35-B058-4CFD-9184-11AE0751879F}" vid="{C12E7965-FA63-4980-B27D-8E088AD585E5}"/>
    </a:ext>
  </a:extLst>
</a:theme>
</file>

<file path=ppt/theme/theme10.xml><?xml version="1.0" encoding="utf-8"?>
<a:theme xmlns:a="http://schemas.openxmlformats.org/drawingml/2006/main" name="1_5-30660_TR21_BO_CT_Template">
  <a:themeElements>
    <a:clrScheme name="TR20 - BO">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1_BO_CT_Template.potx [Read-Only]" id="{75943521-E3C3-4031-9F22-7C26411915FC}" vid="{7540FE32-89F5-4624-B769-BFB809EDCFE3}"/>
    </a:ext>
  </a:extLst>
</a:theme>
</file>

<file path=ppt/theme/theme11.xml><?xml version="1.0" encoding="utf-8"?>
<a:theme xmlns:a="http://schemas.openxmlformats.org/drawingml/2006/main" name="5_5-30721_Build_2016_Template_Light">
  <a:themeElements>
    <a:clrScheme name="Build 2016">
      <a:dk1>
        <a:srgbClr val="505050"/>
      </a:dk1>
      <a:lt1>
        <a:srgbClr val="FFFFFF"/>
      </a:lt1>
      <a:dk2>
        <a:srgbClr val="0078D7"/>
      </a:dk2>
      <a:lt2>
        <a:srgbClr val="F8F8F8"/>
      </a:lt2>
      <a:accent1>
        <a:srgbClr val="0078D7"/>
      </a:accent1>
      <a:accent2>
        <a:srgbClr val="002050"/>
      </a:accent2>
      <a:accent3>
        <a:srgbClr val="00BCF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6_16x9_Template.potx" id="{2D9F1654-7A66-4699-829C-201E10216A69}" vid="{2DD1E4E3-0871-45BE-BEDE-345B55444DCB}"/>
    </a:ext>
  </a:extLst>
</a:theme>
</file>

<file path=ppt/theme/theme12.xml><?xml version="1.0" encoding="utf-8"?>
<a:theme xmlns:a="http://schemas.openxmlformats.org/drawingml/2006/main" name="16_Windows 10 Brand Template 16x9">
  <a:themeElements>
    <a:clrScheme name="Windows 10">
      <a:dk1>
        <a:srgbClr val="505050"/>
      </a:dk1>
      <a:lt1>
        <a:srgbClr val="FFFFFF"/>
      </a:lt1>
      <a:dk2>
        <a:srgbClr val="0078D7"/>
      </a:dk2>
      <a:lt2>
        <a:srgbClr val="EAEAEA"/>
      </a:lt2>
      <a:accent1>
        <a:srgbClr val="0078D7"/>
      </a:accent1>
      <a:accent2>
        <a:srgbClr val="002050"/>
      </a:accent2>
      <a:accent3>
        <a:srgbClr val="008272"/>
      </a:accent3>
      <a:accent4>
        <a:srgbClr val="107C10"/>
      </a:accent4>
      <a:accent5>
        <a:srgbClr val="092D91"/>
      </a:accent5>
      <a:accent6>
        <a:srgbClr val="B4009E"/>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FD425C35-B058-4CFD-9184-11AE0751879F}" vid="{C12E7965-FA63-4980-B27D-8E088AD585E5}"/>
    </a:ext>
  </a:extLst>
</a:theme>
</file>

<file path=ppt/theme/theme13.xml><?xml version="1.0" encoding="utf-8"?>
<a:theme xmlns:a="http://schemas.openxmlformats.org/drawingml/2006/main" name="COLOR TEMPLATE">
  <a:themeElements>
    <a:clrScheme name="BT - Blue">
      <a:dk1>
        <a:srgbClr val="505050"/>
      </a:dk1>
      <a:lt1>
        <a:srgbClr val="FFFFFF"/>
      </a:lt1>
      <a:dk2>
        <a:srgbClr val="0078D7"/>
      </a:dk2>
      <a:lt2>
        <a:srgbClr val="CDF4FF"/>
      </a:lt2>
      <a:accent1>
        <a:srgbClr val="002050"/>
      </a:accent1>
      <a:accent2>
        <a:srgbClr val="D83B01"/>
      </a:accent2>
      <a:accent3>
        <a:srgbClr val="5C2D91"/>
      </a:accent3>
      <a:accent4>
        <a:srgbClr val="004B50"/>
      </a:accent4>
      <a:accent5>
        <a:srgbClr val="B4009E"/>
      </a:accent5>
      <a:accent6>
        <a:srgbClr val="32145A"/>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BLUE_2015_4.potx" id="{280B0584-D3E0-4FDF-AF7B-DC9201B1C6A4}" vid="{72066CE1-B97F-4770-BA79-1EC902D820FE}"/>
    </a:ext>
  </a:extLst>
</a:theme>
</file>

<file path=ppt/theme/theme14.xml><?xml version="1.0" encoding="utf-8"?>
<a:theme xmlns:a="http://schemas.openxmlformats.org/drawingml/2006/main" name="5-30629_Build_Template_WHI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_v02.potx" id="{AE6B0D47-3488-4D7E-AEFE-4DBC34C239F2}" vid="{FE055DFB-2179-4F25-980C-29B98161779E}"/>
    </a:ext>
  </a:extLst>
</a:theme>
</file>

<file path=ppt/theme/theme15.xml><?xml version="1.0" encoding="utf-8"?>
<a:theme xmlns:a="http://schemas.openxmlformats.org/drawingml/2006/main" name="8_5-30721_Build_2016_Template_Light">
  <a:themeElements>
    <a:clrScheme name="Build 2016">
      <a:dk1>
        <a:srgbClr val="505050"/>
      </a:dk1>
      <a:lt1>
        <a:srgbClr val="FFFFFF"/>
      </a:lt1>
      <a:dk2>
        <a:srgbClr val="0078D7"/>
      </a:dk2>
      <a:lt2>
        <a:srgbClr val="F8F8F8"/>
      </a:lt2>
      <a:accent1>
        <a:srgbClr val="0078D7"/>
      </a:accent1>
      <a:accent2>
        <a:srgbClr val="002050"/>
      </a:accent2>
      <a:accent3>
        <a:srgbClr val="00BCF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6_16x9_Template.potx" id="{2D9F1654-7A66-4699-829C-201E10216A69}" vid="{2DD1E4E3-0871-45BE-BEDE-345B55444DCB}"/>
    </a:ext>
  </a:extLst>
</a:theme>
</file>

<file path=ppt/theme/theme16.xml><?xml version="1.0" encoding="utf-8"?>
<a:theme xmlns:a="http://schemas.openxmlformats.org/drawingml/2006/main" name="7_Exec_Retreat_IEB_r01">
  <a:themeElements>
    <a:clrScheme name="Violet II">
      <a:dk1>
        <a:sysClr val="windowText" lastClr="000000"/>
      </a:dk1>
      <a:lt1>
        <a:sysClr val="window" lastClr="FFFFFF"/>
      </a:lt1>
      <a:dk2>
        <a:srgbClr val="632E62"/>
      </a:dk2>
      <a:lt2>
        <a:srgbClr val="EAE5EB"/>
      </a:lt2>
      <a:accent1>
        <a:srgbClr val="92278F"/>
      </a:accent1>
      <a:accent2>
        <a:srgbClr val="9B57D3"/>
      </a:accent2>
      <a:accent3>
        <a:srgbClr val="755DD9"/>
      </a:accent3>
      <a:accent4>
        <a:srgbClr val="665EB8"/>
      </a:accent4>
      <a:accent5>
        <a:srgbClr val="45A5ED"/>
      </a:accent5>
      <a:accent6>
        <a:srgbClr val="5982DB"/>
      </a:accent6>
      <a:hlink>
        <a:srgbClr val="0066FF"/>
      </a:hlink>
      <a:folHlink>
        <a:srgbClr val="666699"/>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ova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800" dirty="0" err="1" smtClean="0">
            <a:gradFill>
              <a:gsLst>
                <a:gs pos="2917">
                  <a:schemeClr val="tx1"/>
                </a:gs>
                <a:gs pos="30000">
                  <a:schemeClr val="tx1"/>
                </a:gs>
              </a:gsLst>
              <a:lin ang="5400000" scaled="0"/>
            </a:gradFill>
          </a:defRPr>
        </a:defPPr>
      </a:lstStyle>
    </a:txDef>
  </a:objectDefaults>
  <a:extraClrSchemeLst/>
</a:theme>
</file>

<file path=ppt/theme/theme17.xml><?xml version="1.0" encoding="utf-8"?>
<a:theme xmlns:a="http://schemas.openxmlformats.org/drawingml/2006/main" name="9_5-30721_Build_2016_Template_Light">
  <a:themeElements>
    <a:clrScheme name="Build 2016">
      <a:dk1>
        <a:srgbClr val="505050"/>
      </a:dk1>
      <a:lt1>
        <a:srgbClr val="FFFFFF"/>
      </a:lt1>
      <a:dk2>
        <a:srgbClr val="0078D7"/>
      </a:dk2>
      <a:lt2>
        <a:srgbClr val="F8F8F8"/>
      </a:lt2>
      <a:accent1>
        <a:srgbClr val="0078D7"/>
      </a:accent1>
      <a:accent2>
        <a:srgbClr val="002050"/>
      </a:accent2>
      <a:accent3>
        <a:srgbClr val="00BCF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ing UWP 2D apps for Microsoft HoloLens.potx" id="{2FA2B6BA-45A6-4739-A820-E6B5030D55E1}" vid="{FC6323F2-CE30-4148-8C66-2FC437E1E7A9}"/>
    </a:ext>
  </a:extLst>
</a:theme>
</file>

<file path=ppt/theme/theme18.xml><?xml version="1.0" encoding="utf-8"?>
<a:theme xmlns:a="http://schemas.openxmlformats.org/drawingml/2006/main" name="2_WHITE TEMPLATE">
  <a:themeElements>
    <a:clrScheme name="MSVID White Brand template_10-14">
      <a:dk1>
        <a:srgbClr val="505050"/>
      </a:dk1>
      <a:lt1>
        <a:srgbClr val="FFFFFF"/>
      </a:lt1>
      <a:dk2>
        <a:srgbClr val="0078D7"/>
      </a:dk2>
      <a:lt2>
        <a:srgbClr val="00BCF2"/>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BLUE_4" id="{55C6D293-5D63-405F-8E23-B827644D5808}" vid="{B27E3459-694C-4658-87EA-CD02CDAE4FDE}"/>
    </a:ext>
  </a:extLst>
</a:theme>
</file>

<file path=ppt/theme/theme19.xml><?xml version="1.0" encoding="utf-8"?>
<a:theme xmlns:a="http://schemas.openxmlformats.org/drawingml/2006/main" name="10_5-30721_Build_2016_Template_Light">
  <a:themeElements>
    <a:clrScheme name="Build 2016">
      <a:dk1>
        <a:srgbClr val="505050"/>
      </a:dk1>
      <a:lt1>
        <a:srgbClr val="FFFFFF"/>
      </a:lt1>
      <a:dk2>
        <a:srgbClr val="0078D7"/>
      </a:dk2>
      <a:lt2>
        <a:srgbClr val="F8F8F8"/>
      </a:lt2>
      <a:accent1>
        <a:srgbClr val="0078D7"/>
      </a:accent1>
      <a:accent2>
        <a:srgbClr val="002050"/>
      </a:accent2>
      <a:accent3>
        <a:srgbClr val="00BCF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6_16x9_Template.potx" id="{D9D45150-3EE9-4C52-82F9-315450C63967}" vid="{EEFE7FD0-7023-44C8-BDB7-7E79FCBC373E}"/>
    </a:ext>
  </a:extLst>
</a:theme>
</file>

<file path=ppt/theme/theme2.xml><?xml version="1.0" encoding="utf-8"?>
<a:theme xmlns:a="http://schemas.openxmlformats.org/drawingml/2006/main" name="5_COLOR TEMPLATE">
  <a:themeElements>
    <a:clrScheme name="Custom 11">
      <a:dk1>
        <a:srgbClr val="505050"/>
      </a:dk1>
      <a:lt1>
        <a:srgbClr val="FFFFFF"/>
      </a:lt1>
      <a:dk2>
        <a:srgbClr val="002050"/>
      </a:dk2>
      <a:lt2>
        <a:srgbClr val="CDF4FF"/>
      </a:lt2>
      <a:accent1>
        <a:srgbClr val="0078D7"/>
      </a:accent1>
      <a:accent2>
        <a:srgbClr val="D83B01"/>
      </a:accent2>
      <a:accent3>
        <a:srgbClr val="107C10"/>
      </a:accent3>
      <a:accent4>
        <a:srgbClr val="B4009E"/>
      </a:accent4>
      <a:accent5>
        <a:srgbClr val="5C2D91"/>
      </a:accent5>
      <a:accent6>
        <a:srgbClr val="008272"/>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2D6B5C47-15D3-4853-A69E-31534ABCEC61}"/>
    </a:ext>
  </a:extLst>
</a:theme>
</file>

<file path=ppt/theme/theme20.xml><?xml version="1.0" encoding="utf-8"?>
<a:theme xmlns:a="http://schemas.openxmlformats.org/drawingml/2006/main" name="1_MS Cognitive Services Walking Deck">
  <a:themeElements>
    <a:clrScheme name="Custom 1">
      <a:dk1>
        <a:sysClr val="windowText" lastClr="000000"/>
      </a:dk1>
      <a:lt1>
        <a:sysClr val="window" lastClr="FFFFFF"/>
      </a:lt1>
      <a:dk2>
        <a:srgbClr val="333333"/>
      </a:dk2>
      <a:lt2>
        <a:srgbClr val="FFFFFF"/>
      </a:lt2>
      <a:accent1>
        <a:srgbClr val="00B294"/>
      </a:accent1>
      <a:accent2>
        <a:srgbClr val="004B50"/>
      </a:accent2>
      <a:accent3>
        <a:srgbClr val="B4009E"/>
      </a:accent3>
      <a:accent4>
        <a:srgbClr val="FFB900"/>
      </a:accent4>
      <a:accent5>
        <a:srgbClr val="FF8C00"/>
      </a:accent5>
      <a:accent6>
        <a:srgbClr val="505050"/>
      </a:accent6>
      <a:hlink>
        <a:srgbClr val="FFFFFF"/>
      </a:hlink>
      <a:folHlink>
        <a:srgbClr val="139882"/>
      </a:folHlink>
    </a:clrScheme>
    <a:fontScheme name="Microsoft">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1.xml><?xml version="1.0" encoding="utf-8"?>
<a:theme xmlns:a="http://schemas.openxmlformats.org/drawingml/2006/main" name="12_5-30721_Build_2016_Template_Light">
  <a:themeElements>
    <a:clrScheme name="Build 2016">
      <a:dk1>
        <a:srgbClr val="505050"/>
      </a:dk1>
      <a:lt1>
        <a:srgbClr val="FFFFFF"/>
      </a:lt1>
      <a:dk2>
        <a:srgbClr val="0078D7"/>
      </a:dk2>
      <a:lt2>
        <a:srgbClr val="F8F8F8"/>
      </a:lt2>
      <a:accent1>
        <a:srgbClr val="0078D7"/>
      </a:accent1>
      <a:accent2>
        <a:srgbClr val="002050"/>
      </a:accent2>
      <a:accent3>
        <a:srgbClr val="00BCF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6_16x9_Template.potx" id="{2D9F1654-7A66-4699-829C-201E10216A69}" vid="{2DD1E4E3-0871-45BE-BEDE-345B55444DCB}"/>
    </a:ext>
  </a:extLst>
</a:theme>
</file>

<file path=ppt/theme/theme22.xml><?xml version="1.0" encoding="utf-8"?>
<a:theme xmlns:a="http://schemas.openxmlformats.org/drawingml/2006/main" name="6-30537_Envision 2016 Keynote Template">
  <a:themeElements>
    <a:clrScheme name="Envision 2016 General Colors">
      <a:dk1>
        <a:srgbClr val="505050"/>
      </a:dk1>
      <a:lt1>
        <a:srgbClr val="FFFFFF"/>
      </a:lt1>
      <a:dk2>
        <a:srgbClr val="107C10"/>
      </a:dk2>
      <a:lt2>
        <a:srgbClr val="F8F8F8"/>
      </a:lt2>
      <a:accent1>
        <a:srgbClr val="002050"/>
      </a:accent1>
      <a:accent2>
        <a:srgbClr val="107C10"/>
      </a:accent2>
      <a:accent3>
        <a:srgbClr val="BAD80A"/>
      </a:accent3>
      <a:accent4>
        <a:srgbClr val="0078D7"/>
      </a:accent4>
      <a:accent5>
        <a:srgbClr val="505050"/>
      </a:accent5>
      <a:accent6>
        <a:srgbClr val="747474"/>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Envision_2016_Keynote_16x9_Template_033016" id="{6BB7CA33-D663-4366-BD8A-38B270669132}" vid="{152881AD-48A7-43F3-9C33-242C8A6BA4A7}"/>
    </a:ext>
  </a:extLst>
</a:theme>
</file>

<file path=ppt/theme/theme23.xml><?xml version="1.0" encoding="utf-8"?>
<a:theme xmlns:a="http://schemas.openxmlformats.org/drawingml/2006/main" name="1_COLOR TEMPLATE">
  <a:themeElements>
    <a:clrScheme name="MSVID Blue Brand template_10-14">
      <a:dk1>
        <a:srgbClr val="505050"/>
      </a:dk1>
      <a:lt1>
        <a:srgbClr val="FFFFFF"/>
      </a:lt1>
      <a:dk2>
        <a:srgbClr val="0078D7"/>
      </a:dk2>
      <a:lt2>
        <a:srgbClr val="CDF4FF"/>
      </a:lt2>
      <a:accent1>
        <a:srgbClr val="002050"/>
      </a:accent1>
      <a:accent2>
        <a:srgbClr val="B4009E"/>
      </a:accent2>
      <a:accent3>
        <a:srgbClr val="107C10"/>
      </a:accent3>
      <a:accent4>
        <a:srgbClr val="5C2D91"/>
      </a:accent4>
      <a:accent5>
        <a:srgbClr val="004B50"/>
      </a:accent5>
      <a:accent6>
        <a:srgbClr val="D83B01"/>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Consumer_BLUE_1.potx" id="{17387F48-ACC9-43B9-A599-1D0BE16E2BC7}" vid="{1CB9AB92-8739-4359-8EE2-25BF8CA2E845}"/>
    </a:ext>
  </a:extLst>
</a:theme>
</file>

<file path=ppt/theme/theme24.xml><?xml version="1.0" encoding="utf-8"?>
<a:theme xmlns:a="http://schemas.openxmlformats.org/drawingml/2006/main" name="1_6-30537_Envision 2016 Keynote Template">
  <a:themeElements>
    <a:clrScheme name="Envision 2016 General Colors">
      <a:dk1>
        <a:srgbClr val="505050"/>
      </a:dk1>
      <a:lt1>
        <a:srgbClr val="FFFFFF"/>
      </a:lt1>
      <a:dk2>
        <a:srgbClr val="107C10"/>
      </a:dk2>
      <a:lt2>
        <a:srgbClr val="F8F8F8"/>
      </a:lt2>
      <a:accent1>
        <a:srgbClr val="002050"/>
      </a:accent1>
      <a:accent2>
        <a:srgbClr val="107C10"/>
      </a:accent2>
      <a:accent3>
        <a:srgbClr val="BAD80A"/>
      </a:accent3>
      <a:accent4>
        <a:srgbClr val="0078D7"/>
      </a:accent4>
      <a:accent5>
        <a:srgbClr val="505050"/>
      </a:accent5>
      <a:accent6>
        <a:srgbClr val="747474"/>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Envision_2016_Keynote_16x9_Template_033016" id="{6BB7CA33-D663-4366-BD8A-38B270669132}" vid="{152881AD-48A7-43F3-9C33-242C8A6BA4A7}"/>
    </a:ext>
  </a:extLst>
</a:theme>
</file>

<file path=ppt/theme/theme25.xml><?xml version="1.0" encoding="utf-8"?>
<a:theme xmlns:a="http://schemas.openxmlformats.org/drawingml/2006/main" name="6_COLOR TEMPLATE">
  <a:themeElements>
    <a:clrScheme name="Custom 11">
      <a:dk1>
        <a:srgbClr val="505050"/>
      </a:dk1>
      <a:lt1>
        <a:srgbClr val="FFFFFF"/>
      </a:lt1>
      <a:dk2>
        <a:srgbClr val="002050"/>
      </a:dk2>
      <a:lt2>
        <a:srgbClr val="CDF4FF"/>
      </a:lt2>
      <a:accent1>
        <a:srgbClr val="0078D7"/>
      </a:accent1>
      <a:accent2>
        <a:srgbClr val="D83B01"/>
      </a:accent2>
      <a:accent3>
        <a:srgbClr val="107C10"/>
      </a:accent3>
      <a:accent4>
        <a:srgbClr val="B4009E"/>
      </a:accent4>
      <a:accent5>
        <a:srgbClr val="5C2D91"/>
      </a:accent5>
      <a:accent6>
        <a:srgbClr val="008272"/>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2D6B5C47-15D3-4853-A69E-31534ABCEC61}"/>
    </a:ext>
  </a:extLst>
</a:theme>
</file>

<file path=ppt/theme/theme26.xml><?xml version="1.0" encoding="utf-8"?>
<a:theme xmlns:a="http://schemas.openxmlformats.org/drawingml/2006/main" name="2_COLOR TEMPLATE">
  <a:themeElements>
    <a:clrScheme name="BT - Blue">
      <a:dk1>
        <a:srgbClr val="505050"/>
      </a:dk1>
      <a:lt1>
        <a:srgbClr val="FFFFFF"/>
      </a:lt1>
      <a:dk2>
        <a:srgbClr val="0078D7"/>
      </a:dk2>
      <a:lt2>
        <a:srgbClr val="CDF4FF"/>
      </a:lt2>
      <a:accent1>
        <a:srgbClr val="002050"/>
      </a:accent1>
      <a:accent2>
        <a:srgbClr val="D83B01"/>
      </a:accent2>
      <a:accent3>
        <a:srgbClr val="5C2D91"/>
      </a:accent3>
      <a:accent4>
        <a:srgbClr val="004B50"/>
      </a:accent4>
      <a:accent5>
        <a:srgbClr val="B4009E"/>
      </a:accent5>
      <a:accent6>
        <a:srgbClr val="32145A"/>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BLUE_2015_4.potx" id="{280B0584-D3E0-4FDF-AF7B-DC9201B1C6A4}" vid="{72066CE1-B97F-4770-BA79-1EC902D820FE}"/>
    </a:ext>
  </a:extLst>
</a:theme>
</file>

<file path=ppt/theme/theme27.xml><?xml version="1.0" encoding="utf-8"?>
<a:theme xmlns:a="http://schemas.openxmlformats.org/drawingml/2006/main" name="6_5-30721_Build_2016_Template_Light">
  <a:themeElements>
    <a:clrScheme name="Build 2016">
      <a:dk1>
        <a:srgbClr val="505050"/>
      </a:dk1>
      <a:lt1>
        <a:srgbClr val="FFFFFF"/>
      </a:lt1>
      <a:dk2>
        <a:srgbClr val="0078D7"/>
      </a:dk2>
      <a:lt2>
        <a:srgbClr val="F8F8F8"/>
      </a:lt2>
      <a:accent1>
        <a:srgbClr val="0078D7"/>
      </a:accent1>
      <a:accent2>
        <a:srgbClr val="002050"/>
      </a:accent2>
      <a:accent3>
        <a:srgbClr val="00BCF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6_16x9_Template.potx" id="{2D9F1654-7A66-4699-829C-201E10216A69}" vid="{2DD1E4E3-0871-45BE-BEDE-345B55444DCB}"/>
    </a:ext>
  </a:extLst>
</a:theme>
</file>

<file path=ppt/theme/theme28.xml><?xml version="1.0" encoding="utf-8"?>
<a:theme xmlns:a="http://schemas.openxmlformats.org/drawingml/2006/main" name="WHITE TEMPLATE">
  <a:themeElements>
    <a:clrScheme name="BT - Dark blue on white">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DARK_BLUE_2016_8.potx" id="{4FF32A3D-B0EC-495C-AF46-E5EB76C621A5}" vid="{49D7FC66-7821-4689-8681-3263CCC233C7}"/>
    </a:ext>
  </a:extLst>
</a:theme>
</file>

<file path=ppt/theme/theme29.xml><?xml version="1.0" encoding="utf-8"?>
<a:theme xmlns:a="http://schemas.openxmlformats.org/drawingml/2006/main" name="3_COLOR TEMPLATE">
  <a:themeElements>
    <a:clrScheme name="MSVID Blue Brand template_10-14">
      <a:dk1>
        <a:srgbClr val="505050"/>
      </a:dk1>
      <a:lt1>
        <a:srgbClr val="FFFFFF"/>
      </a:lt1>
      <a:dk2>
        <a:srgbClr val="0078D7"/>
      </a:dk2>
      <a:lt2>
        <a:srgbClr val="CDF4FF"/>
      </a:lt2>
      <a:accent1>
        <a:srgbClr val="002050"/>
      </a:accent1>
      <a:accent2>
        <a:srgbClr val="B4009E"/>
      </a:accent2>
      <a:accent3>
        <a:srgbClr val="107C10"/>
      </a:accent3>
      <a:accent4>
        <a:srgbClr val="5C2D91"/>
      </a:accent4>
      <a:accent5>
        <a:srgbClr val="004B50"/>
      </a:accent5>
      <a:accent6>
        <a:srgbClr val="D83B01"/>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Consumer_BLUE_1.potx" id="{17387F48-ACC9-43B9-A599-1D0BE16E2BC7}" vid="{1CB9AB92-8739-4359-8EE2-25BF8CA2E845}"/>
    </a:ext>
  </a:extLst>
</a:theme>
</file>

<file path=ppt/theme/theme3.xml><?xml version="1.0" encoding="utf-8"?>
<a:theme xmlns:a="http://schemas.openxmlformats.org/drawingml/2006/main" name="1_5-30721_Build_2016_Template_Light">
  <a:themeElements>
    <a:clrScheme name="Build 2016">
      <a:dk1>
        <a:srgbClr val="505050"/>
      </a:dk1>
      <a:lt1>
        <a:srgbClr val="FFFFFF"/>
      </a:lt1>
      <a:dk2>
        <a:srgbClr val="0078D7"/>
      </a:dk2>
      <a:lt2>
        <a:srgbClr val="F8F8F8"/>
      </a:lt2>
      <a:accent1>
        <a:srgbClr val="0078D7"/>
      </a:accent1>
      <a:accent2>
        <a:srgbClr val="002050"/>
      </a:accent2>
      <a:accent3>
        <a:srgbClr val="00BCF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6_16x9_Template.potx" id="{D9D45150-3EE9-4C52-82F9-315450C63967}" vid="{EEFE7FD0-7023-44C8-BDB7-7E79FCBC373E}"/>
    </a:ext>
  </a:extLst>
</a:theme>
</file>

<file path=ppt/theme/theme30.xml><?xml version="1.0" encoding="utf-8"?>
<a:theme xmlns:a="http://schemas.openxmlformats.org/drawingml/2006/main" name="3_MS Cognitive Services Walking Deck">
  <a:themeElements>
    <a:clrScheme name="Custom 1">
      <a:dk1>
        <a:sysClr val="windowText" lastClr="000000"/>
      </a:dk1>
      <a:lt1>
        <a:sysClr val="window" lastClr="FFFFFF"/>
      </a:lt1>
      <a:dk2>
        <a:srgbClr val="333333"/>
      </a:dk2>
      <a:lt2>
        <a:srgbClr val="FFFFFF"/>
      </a:lt2>
      <a:accent1>
        <a:srgbClr val="00B294"/>
      </a:accent1>
      <a:accent2>
        <a:srgbClr val="004B50"/>
      </a:accent2>
      <a:accent3>
        <a:srgbClr val="B4009E"/>
      </a:accent3>
      <a:accent4>
        <a:srgbClr val="FFB900"/>
      </a:accent4>
      <a:accent5>
        <a:srgbClr val="FF8C00"/>
      </a:accent5>
      <a:accent6>
        <a:srgbClr val="505050"/>
      </a:accent6>
      <a:hlink>
        <a:srgbClr val="FFFFFF"/>
      </a:hlink>
      <a:folHlink>
        <a:srgbClr val="139882"/>
      </a:folHlink>
    </a:clrScheme>
    <a:fontScheme name="Microsoft">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1.xml><?xml version="1.0" encoding="utf-8"?>
<a:theme xmlns:a="http://schemas.openxmlformats.org/drawingml/2006/main" name="3_WPC 2015 Dark Gray Template">
  <a:themeElements>
    <a:clrScheme name="WPC 2015">
      <a:dk1>
        <a:srgbClr val="505050"/>
      </a:dk1>
      <a:lt1>
        <a:srgbClr val="FFFFFF"/>
      </a:lt1>
      <a:dk2>
        <a:srgbClr val="0078D7"/>
      </a:dk2>
      <a:lt2>
        <a:srgbClr val="EAEAEA"/>
      </a:lt2>
      <a:accent1>
        <a:srgbClr val="0078D7"/>
      </a:accent1>
      <a:accent2>
        <a:srgbClr val="643BCD"/>
      </a:accent2>
      <a:accent3>
        <a:srgbClr val="00BCF2"/>
      </a:accent3>
      <a:accent4>
        <a:srgbClr val="ABABAB"/>
      </a:accent4>
      <a:accent5>
        <a:srgbClr val="505050"/>
      </a:accent5>
      <a:accent6>
        <a:srgbClr val="FFB900"/>
      </a:accent6>
      <a:hlink>
        <a:srgbClr val="00BCF2"/>
      </a:hlink>
      <a:folHlink>
        <a:srgbClr val="00BCF2"/>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_2015_Keynote-Template_final.potx" id="{FEE8CB71-F2F8-4987-8CBB-F00E542D2B57}" vid="{3198EE34-AF96-489C-A884-7484450C0A0A}"/>
    </a:ext>
  </a:extLst>
</a:theme>
</file>

<file path=ppt/theme/theme32.xml><?xml version="1.0" encoding="utf-8"?>
<a:theme xmlns:a="http://schemas.openxmlformats.org/drawingml/2006/main" name="6_LIGHT COLOR TEMPLATE">
  <a:themeElements>
    <a:clrScheme name="HR Global">
      <a:dk1>
        <a:srgbClr val="505050"/>
      </a:dk1>
      <a:lt1>
        <a:srgbClr val="FFFFFF"/>
      </a:lt1>
      <a:dk2>
        <a:srgbClr val="0078D7"/>
      </a:dk2>
      <a:lt2>
        <a:srgbClr val="F0F0F0"/>
      </a:lt2>
      <a:accent1>
        <a:srgbClr val="00188F"/>
      </a:accent1>
      <a:accent2>
        <a:srgbClr val="0078D7"/>
      </a:accent2>
      <a:accent3>
        <a:srgbClr val="5C2D91"/>
      </a:accent3>
      <a:accent4>
        <a:srgbClr val="107C10"/>
      </a:accent4>
      <a:accent5>
        <a:srgbClr val="FFB900"/>
      </a:accent5>
      <a:accent6>
        <a:srgbClr val="00BCF2"/>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LIGHT_Oct_2014.potx" id="{8D89426A-98D9-452E-82D2-38C97A5E7430}" vid="{43CB4C6F-FCEB-4846-9678-AF1F381D6EF6}"/>
    </a:ext>
  </a:extLst>
</a:theme>
</file>

<file path=ppt/theme/theme33.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4.xml><?xml version="1.0" encoding="utf-8"?>
<a:theme xmlns:a="http://schemas.openxmlformats.org/drawingml/2006/main" name="K1_WHITE TEMPLATE">
  <a:themeElements>
    <a:clrScheme name="TT - Blue with white">
      <a:dk1>
        <a:srgbClr val="353535"/>
      </a:dk1>
      <a:lt1>
        <a:srgbClr val="FFFFFF"/>
      </a:lt1>
      <a:dk2>
        <a:srgbClr val="002050"/>
      </a:dk2>
      <a:lt2>
        <a:srgbClr val="EAEAEA"/>
      </a:lt2>
      <a:accent1>
        <a:srgbClr val="0078D7"/>
      </a:accent1>
      <a:accent2>
        <a:srgbClr val="002050"/>
      </a:accent2>
      <a:accent3>
        <a:srgbClr val="00BCF2"/>
      </a:accent3>
      <a:accent4>
        <a:srgbClr val="B4009E"/>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MULTIPLE_MASTERS_Sept_2016" id="{1ABAD180-2D8F-4AA6-8D47-6B82CF6D0588}" vid="{BED65B6F-480A-40BB-9DBD-5B8B520E4064}"/>
    </a:ext>
  </a:extLst>
</a:theme>
</file>

<file path=ppt/theme/theme35.xml><?xml version="1.0" encoding="utf-8"?>
<a:theme xmlns:a="http://schemas.openxmlformats.org/drawingml/2006/main" name="4_Color Template">
  <a:themeElements>
    <a:clrScheme name="Microsoft Technology and Research">
      <a:dk1>
        <a:srgbClr val="0078D7"/>
      </a:dk1>
      <a:lt1>
        <a:srgbClr val="FFFFFF"/>
      </a:lt1>
      <a:dk2>
        <a:srgbClr val="000000"/>
      </a:dk2>
      <a:lt2>
        <a:srgbClr val="FFFFFF"/>
      </a:lt2>
      <a:accent1>
        <a:srgbClr val="89CAFE"/>
      </a:accent1>
      <a:accent2>
        <a:srgbClr val="4DB0FF"/>
      </a:accent2>
      <a:accent3>
        <a:srgbClr val="0078D7"/>
      </a:accent3>
      <a:accent4>
        <a:srgbClr val="002050"/>
      </a:accent4>
      <a:accent5>
        <a:srgbClr val="505050"/>
      </a:accent5>
      <a:accent6>
        <a:srgbClr val="D83B01"/>
      </a:accent6>
      <a:hlink>
        <a:srgbClr val="002050"/>
      </a:hlink>
      <a:folHlink>
        <a:srgbClr val="D83B01"/>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4" id="{D8DB1AF2-B76E-46FE-9B1D-D79B573A4F71}" vid="{20156132-3F4B-4F4A-9433-25F4386F5951}"/>
    </a:ext>
  </a:extLst>
</a:theme>
</file>

<file path=ppt/theme/theme36.xml><?xml version="1.0" encoding="utf-8"?>
<a:theme xmlns:a="http://schemas.openxmlformats.org/drawingml/2006/main" name="8_3-30680_Worldwide Partner Conference 2015 ">
  <a:themeElements>
    <a:clrScheme name="IOT 2015">
      <a:dk1>
        <a:sysClr val="windowText" lastClr="000000"/>
      </a:dk1>
      <a:lt1>
        <a:sysClr val="window" lastClr="FFFFFF"/>
      </a:lt1>
      <a:dk2>
        <a:srgbClr val="000000"/>
      </a:dk2>
      <a:lt2>
        <a:srgbClr val="F8F8F8"/>
      </a:lt2>
      <a:accent1>
        <a:srgbClr val="00188F"/>
      </a:accent1>
      <a:accent2>
        <a:srgbClr val="DC3C00"/>
      </a:accent2>
      <a:accent3>
        <a:srgbClr val="008272"/>
      </a:accent3>
      <a:accent4>
        <a:srgbClr val="68217A"/>
      </a:accent4>
      <a:accent5>
        <a:srgbClr val="737373"/>
      </a:accent5>
      <a:accent6>
        <a:srgbClr val="505050"/>
      </a:accent6>
      <a:hlink>
        <a:srgbClr val="5F5F5F"/>
      </a:hlink>
      <a:folHlink>
        <a:srgbClr val="919191"/>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17">
                  <a:schemeClr val="accent6"/>
                </a:gs>
                <a:gs pos="100000">
                  <a:schemeClr val="accent6"/>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 PPT Template.potx [Read-Only]" id="{2DAB7967-F155-46BE-B499-90ABA5E79154}" vid="{949AF01E-4EB6-46D9-AE8A-F3C8D5B39BC9}"/>
    </a:ext>
  </a:extLst>
</a:theme>
</file>

<file path=ppt/theme/theme37.xml><?xml version="1.0" encoding="utf-8"?>
<a:theme xmlns:a="http://schemas.openxmlformats.org/drawingml/2006/main" name="3_5-30629_Build_Template_WHI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HostedWebAppsBuildTalk.potx" id="{03E461CA-DF73-40DC-9CCF-F8DB566942BA}" vid="{434C605C-3A9F-45CD-8250-8AF5F29247E7}"/>
    </a:ext>
  </a:extLst>
</a:theme>
</file>

<file path=ppt/theme/theme38.xml><?xml version="1.0" encoding="utf-8"?>
<a:theme xmlns:a="http://schemas.openxmlformats.org/drawingml/2006/main" name="2_5-30721_Build_2016_Template_Light">
  <a:themeElements>
    <a:clrScheme name="Build 2016">
      <a:dk1>
        <a:srgbClr val="505050"/>
      </a:dk1>
      <a:lt1>
        <a:srgbClr val="FFFFFF"/>
      </a:lt1>
      <a:dk2>
        <a:srgbClr val="0078D7"/>
      </a:dk2>
      <a:lt2>
        <a:srgbClr val="F8F8F8"/>
      </a:lt2>
      <a:accent1>
        <a:srgbClr val="0078D7"/>
      </a:accent1>
      <a:accent2>
        <a:srgbClr val="002050"/>
      </a:accent2>
      <a:accent3>
        <a:srgbClr val="00BCF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6_16x9_Template.potx" id="{6A317D6C-AC1D-473A-B658-7EF5688F9FB4}" vid="{9DC8BEF1-0C52-498F-8A52-3BA75F0AC2CD}"/>
    </a:ext>
  </a:extLst>
</a:theme>
</file>

<file path=ppt/theme/theme39.xml><?xml version="1.0" encoding="utf-8"?>
<a:theme xmlns:a="http://schemas.openxmlformats.org/drawingml/2006/main" name="4_5-30629_Build_Template_WHI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Cortana Extensibiliy and Speech" id="{C1542778-CC55-455E-A38B-BC4D37664B22}" vid="{6212B62E-8747-4DE9-9CD9-FAA225BEB5EA}"/>
    </a:ext>
  </a:extLst>
</a:theme>
</file>

<file path=ppt/theme/theme4.xml><?xml version="1.0" encoding="utf-8"?>
<a:theme xmlns:a="http://schemas.openxmlformats.org/drawingml/2006/main" name="5-30721_Build_2016_Template_Light">
  <a:themeElements>
    <a:clrScheme name="Build 2016">
      <a:dk1>
        <a:srgbClr val="505050"/>
      </a:dk1>
      <a:lt1>
        <a:srgbClr val="FFFFFF"/>
      </a:lt1>
      <a:dk2>
        <a:srgbClr val="0078D7"/>
      </a:dk2>
      <a:lt2>
        <a:srgbClr val="F8F8F8"/>
      </a:lt2>
      <a:accent1>
        <a:srgbClr val="0078D7"/>
      </a:accent1>
      <a:accent2>
        <a:srgbClr val="002050"/>
      </a:accent2>
      <a:accent3>
        <a:srgbClr val="00BCF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6_16x9_Template.potx" id="{2D9F1654-7A66-4699-829C-201E10216A69}" vid="{2DD1E4E3-0871-45BE-BEDE-345B55444DCB}"/>
    </a:ext>
  </a:extLst>
</a:theme>
</file>

<file path=ppt/theme/theme40.xml><?xml version="1.0" encoding="utf-8"?>
<a:theme xmlns:a="http://schemas.openxmlformats.org/drawingml/2006/main" name="BUILD CHARCOAL BACKGROUND">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5_Template_FINAL" id="{3DF8EDD9-CA93-465D-9BFB-FBF37252E002}" vid="{063DD457-B81B-4221-BCFA-8D95F1B658BA}"/>
    </a:ext>
  </a:extLst>
</a:theme>
</file>

<file path=ppt/theme/theme41.xml><?xml version="1.0" encoding="utf-8"?>
<a:theme xmlns:a="http://schemas.openxmlformats.org/drawingml/2006/main" name="17_Windows 10 Brand Template 16x9">
  <a:themeElements>
    <a:clrScheme name="Windows 10">
      <a:dk1>
        <a:srgbClr val="505050"/>
      </a:dk1>
      <a:lt1>
        <a:srgbClr val="FFFFFF"/>
      </a:lt1>
      <a:dk2>
        <a:srgbClr val="0078D7"/>
      </a:dk2>
      <a:lt2>
        <a:srgbClr val="EAEAEA"/>
      </a:lt2>
      <a:accent1>
        <a:srgbClr val="0078D7"/>
      </a:accent1>
      <a:accent2>
        <a:srgbClr val="002050"/>
      </a:accent2>
      <a:accent3>
        <a:srgbClr val="008272"/>
      </a:accent3>
      <a:accent4>
        <a:srgbClr val="107C10"/>
      </a:accent4>
      <a:accent5>
        <a:srgbClr val="092D91"/>
      </a:accent5>
      <a:accent6>
        <a:srgbClr val="B4009E"/>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FD425C35-B058-4CFD-9184-11AE0751879F}" vid="{C12E7965-FA63-4980-B27D-8E088AD585E5}"/>
    </a:ext>
  </a:extLst>
</a:theme>
</file>

<file path=ppt/theme/theme42.xml><?xml version="1.0" encoding="utf-8"?>
<a:theme xmlns:a="http://schemas.openxmlformats.org/drawingml/2006/main" name="2_KEEP_WHITE TEMPLATE">
  <a:themeElements>
    <a:clrScheme name="Custom 4">
      <a:dk1>
        <a:srgbClr val="505050"/>
      </a:dk1>
      <a:lt1>
        <a:srgbClr val="FFFFFF"/>
      </a:lt1>
      <a:dk2>
        <a:srgbClr val="0078D7"/>
      </a:dk2>
      <a:lt2>
        <a:srgbClr val="EAEAEA"/>
      </a:lt2>
      <a:accent1>
        <a:srgbClr val="002050"/>
      </a:accent1>
      <a:accent2>
        <a:srgbClr val="EAEAEA"/>
      </a:accent2>
      <a:accent3>
        <a:srgbClr val="00BCF2"/>
      </a:accent3>
      <a:accent4>
        <a:srgbClr val="0078D7"/>
      </a:accent4>
      <a:accent5>
        <a:srgbClr val="00188F"/>
      </a:accent5>
      <a:accent6>
        <a:srgbClr val="002050"/>
      </a:accent6>
      <a:hlink>
        <a:srgbClr val="FFB900"/>
      </a:hlink>
      <a:folHlink>
        <a:srgbClr val="FF8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WHITE_Oct_2014.potx" id="{C564F283-C16D-4027-A632-54E31EB1987D}" vid="{27B3D32C-9224-41E9-A662-F35EEB154FFA}"/>
    </a:ext>
  </a:extLst>
</a:theme>
</file>

<file path=ppt/theme/theme43.xml><?xml version="1.0" encoding="utf-8"?>
<a:theme xmlns:a="http://schemas.openxmlformats.org/drawingml/2006/main" name="4_5-30721_Build_2016_Template_Light">
  <a:themeElements>
    <a:clrScheme name="Build 2016">
      <a:dk1>
        <a:srgbClr val="505050"/>
      </a:dk1>
      <a:lt1>
        <a:srgbClr val="FFFFFF"/>
      </a:lt1>
      <a:dk2>
        <a:srgbClr val="0078D7"/>
      </a:dk2>
      <a:lt2>
        <a:srgbClr val="F8F8F8"/>
      </a:lt2>
      <a:accent1>
        <a:srgbClr val="0078D7"/>
      </a:accent1>
      <a:accent2>
        <a:srgbClr val="002050"/>
      </a:accent2>
      <a:accent3>
        <a:srgbClr val="00BCF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6_16x9_Template.potx" id="{2D9F1654-7A66-4699-829C-201E10216A69}" vid="{2DD1E4E3-0871-45BE-BEDE-345B55444DCB}"/>
    </a:ext>
  </a:extLst>
</a:theme>
</file>

<file path=ppt/theme/theme44.xml><?xml version="1.0" encoding="utf-8"?>
<a:theme xmlns:a="http://schemas.openxmlformats.org/drawingml/2006/main" name="1_K1_WHITE TEMPLATE">
  <a:themeElements>
    <a:clrScheme name="TT - Blue with white">
      <a:dk1>
        <a:srgbClr val="353535"/>
      </a:dk1>
      <a:lt1>
        <a:srgbClr val="FFFFFF"/>
      </a:lt1>
      <a:dk2>
        <a:srgbClr val="002050"/>
      </a:dk2>
      <a:lt2>
        <a:srgbClr val="EAEAEA"/>
      </a:lt2>
      <a:accent1>
        <a:srgbClr val="0078D7"/>
      </a:accent1>
      <a:accent2>
        <a:srgbClr val="002050"/>
      </a:accent2>
      <a:accent3>
        <a:srgbClr val="00BCF2"/>
      </a:accent3>
      <a:accent4>
        <a:srgbClr val="B4009E"/>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MULTIPLE_MASTERS_Sept_2016" id="{1ABAD180-2D8F-4AA6-8D47-6B82CF6D0588}" vid="{BED65B6F-480A-40BB-9DBD-5B8B520E4064}"/>
    </a:ext>
  </a:extLst>
</a:theme>
</file>

<file path=ppt/theme/theme45.xml><?xml version="1.0" encoding="utf-8"?>
<a:theme xmlns:a="http://schemas.openxmlformats.org/drawingml/2006/main" name="4_5-30660_TR21_BO_CT_Template">
  <a:themeElements>
    <a:clrScheme name="TR20 - BO">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1_BO_CT_Template.potx [Read-Only]" id="{75943521-E3C3-4031-9F22-7C26411915FC}" vid="{7540FE32-89F5-4624-B769-BFB809EDCFE3}"/>
    </a:ext>
  </a:extLst>
</a:theme>
</file>

<file path=ppt/theme/theme46.xml><?xml version="1.0" encoding="utf-8"?>
<a:theme xmlns:a="http://schemas.openxmlformats.org/drawingml/2006/main" name="1_5-50091_TR24_BO_CT_Template">
  <a:themeElements>
    <a:clrScheme name="TR24">
      <a:dk1>
        <a:srgbClr val="353535"/>
      </a:dk1>
      <a:lt1>
        <a:srgbClr val="FFFFFF"/>
      </a:lt1>
      <a:dk2>
        <a:srgbClr val="0078D7"/>
      </a:dk2>
      <a:lt2>
        <a:srgbClr val="E6E6E6"/>
      </a:lt2>
      <a:accent1>
        <a:srgbClr val="0078D7"/>
      </a:accent1>
      <a:accent2>
        <a:srgbClr val="00188F"/>
      </a:accent2>
      <a:accent3>
        <a:srgbClr val="002050"/>
      </a:accent3>
      <a:accent4>
        <a:srgbClr val="D83B01"/>
      </a:accent4>
      <a:accent5>
        <a:srgbClr val="737373"/>
      </a:accent5>
      <a:accent6>
        <a:srgbClr val="505050"/>
      </a:accent6>
      <a:hlink>
        <a:srgbClr val="00188F"/>
      </a:hlink>
      <a:folHlink>
        <a:srgbClr val="00188F"/>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4_BO_CT_Template.potx" id="{ACE1F860-A7C5-4F6A-9659-FD362B4E8CFA}" vid="{D991A258-702D-4C0C-9E71-E30025EE76B0}"/>
    </a:ext>
  </a:extLst>
</a:theme>
</file>

<file path=ppt/theme/theme47.xml><?xml version="1.0" encoding="utf-8"?>
<a:theme xmlns:a="http://schemas.openxmlformats.org/drawingml/2006/main" name="2_6-30537_Envision 2016 Keynote Template">
  <a:themeElements>
    <a:clrScheme name="Envision 2016 General Colors">
      <a:dk1>
        <a:srgbClr val="505050"/>
      </a:dk1>
      <a:lt1>
        <a:srgbClr val="FFFFFF"/>
      </a:lt1>
      <a:dk2>
        <a:srgbClr val="107C10"/>
      </a:dk2>
      <a:lt2>
        <a:srgbClr val="F8F8F8"/>
      </a:lt2>
      <a:accent1>
        <a:srgbClr val="002050"/>
      </a:accent1>
      <a:accent2>
        <a:srgbClr val="107C10"/>
      </a:accent2>
      <a:accent3>
        <a:srgbClr val="BAD80A"/>
      </a:accent3>
      <a:accent4>
        <a:srgbClr val="0078D7"/>
      </a:accent4>
      <a:accent5>
        <a:srgbClr val="505050"/>
      </a:accent5>
      <a:accent6>
        <a:srgbClr val="747474"/>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Envision_2016_Keynote_16x9_Template_033016" id="{6BB7CA33-D663-4366-BD8A-38B270669132}" vid="{152881AD-48A7-43F3-9C33-242C8A6BA4A7}"/>
    </a:ext>
  </a:extLst>
</a:theme>
</file>

<file path=ppt/theme/theme4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3_5-30721_Build_2016_Template_Light">
  <a:themeElements>
    <a:clrScheme name="Build 2016">
      <a:dk1>
        <a:srgbClr val="505050"/>
      </a:dk1>
      <a:lt1>
        <a:srgbClr val="FFFFFF"/>
      </a:lt1>
      <a:dk2>
        <a:srgbClr val="0078D7"/>
      </a:dk2>
      <a:lt2>
        <a:srgbClr val="F8F8F8"/>
      </a:lt2>
      <a:accent1>
        <a:srgbClr val="0078D7"/>
      </a:accent1>
      <a:accent2>
        <a:srgbClr val="002050"/>
      </a:accent2>
      <a:accent3>
        <a:srgbClr val="00BCF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6_16x9_Template.potx" id="{2D9F1654-7A66-4699-829C-201E10216A69}" vid="{2DD1E4E3-0871-45BE-BEDE-345B55444DCB}"/>
    </a:ext>
  </a:extLst>
</a:theme>
</file>

<file path=ppt/theme/theme6.xml><?xml version="1.0" encoding="utf-8"?>
<a:theme xmlns:a="http://schemas.openxmlformats.org/drawingml/2006/main" name="7_5-30721_Build_2016_Template_Light">
  <a:themeElements>
    <a:clrScheme name="Build 2016">
      <a:dk1>
        <a:srgbClr val="505050"/>
      </a:dk1>
      <a:lt1>
        <a:srgbClr val="FFFFFF"/>
      </a:lt1>
      <a:dk2>
        <a:srgbClr val="0078D7"/>
      </a:dk2>
      <a:lt2>
        <a:srgbClr val="F8F8F8"/>
      </a:lt2>
      <a:accent1>
        <a:srgbClr val="0078D7"/>
      </a:accent1>
      <a:accent2>
        <a:srgbClr val="002050"/>
      </a:accent2>
      <a:accent3>
        <a:srgbClr val="00BCF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6_16x9_Template.potx" id="{6A317D6C-AC1D-473A-B658-7EF5688F9FB4}" vid="{9DC8BEF1-0C52-498F-8A52-3BA75F0AC2CD}"/>
    </a:ext>
  </a:extLst>
</a:theme>
</file>

<file path=ppt/theme/theme7.xml><?xml version="1.0" encoding="utf-8"?>
<a:theme xmlns:a="http://schemas.openxmlformats.org/drawingml/2006/main" name="5-30660_TR21_BO_CT_Template">
  <a:themeElements>
    <a:clrScheme name="Custom 1">
      <a:dk1>
        <a:srgbClr val="505050"/>
      </a:dk1>
      <a:lt1>
        <a:srgbClr val="FFFFFF"/>
      </a:lt1>
      <a:dk2>
        <a:srgbClr val="00B294"/>
      </a:dk2>
      <a:lt2>
        <a:srgbClr val="D2D2D2"/>
      </a:lt2>
      <a:accent1>
        <a:srgbClr val="D83B01"/>
      </a:accent1>
      <a:accent2>
        <a:srgbClr val="00B294"/>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1_BO_CT_Template.potx [Read-Only]" id="{75943521-E3C3-4031-9F22-7C26411915FC}" vid="{7540FE32-89F5-4624-B769-BFB809EDCFE3}"/>
    </a:ext>
  </a:extLst>
</a:theme>
</file>

<file path=ppt/theme/theme8.xml><?xml version="1.0" encoding="utf-8"?>
<a:theme xmlns:a="http://schemas.openxmlformats.org/drawingml/2006/main" name="2_5-30660_TR21_BO_CT_Template">
  <a:themeElements>
    <a:clrScheme name="TR20 - BO">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1_BO_CT_Template.potx [Read-Only]" id="{75943521-E3C3-4031-9F22-7C26411915FC}" vid="{7540FE32-89F5-4624-B769-BFB809EDCFE3}"/>
    </a:ext>
  </a:extLst>
</a:theme>
</file>

<file path=ppt/theme/theme9.xml><?xml version="1.0" encoding="utf-8"?>
<a:theme xmlns:a="http://schemas.openxmlformats.org/drawingml/2006/main" name="1_5-30629_Build_Template_WHI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7B5DF659-5422-4FE0-B774-F31BE53950C5}" vid="{E3F4DD5B-E91A-4E2E-A066-DD68F9821E36}"/>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9D40C75B5A7C942B8AFF0E79E2BA27C" ma:contentTypeVersion="2" ma:contentTypeDescription="Create a new document." ma:contentTypeScope="" ma:versionID="9f929cc5fa90b24a4c1019f75c4ab707">
  <xsd:schema xmlns:xsd="http://www.w3.org/2001/XMLSchema" xmlns:xs="http://www.w3.org/2001/XMLSchema" xmlns:p="http://schemas.microsoft.com/office/2006/metadata/properties" xmlns:ns2="e96ca884-1bb5-4eeb-93b7-0081e55267a4" targetNamespace="http://schemas.microsoft.com/office/2006/metadata/properties" ma:root="true" ma:fieldsID="8e39ae1d45617b165b5a68664dec13d0" ns2:_="">
    <xsd:import namespace="e96ca884-1bb5-4eeb-93b7-0081e55267a4"/>
    <xsd:element name="properties">
      <xsd:complexType>
        <xsd:sequence>
          <xsd:element name="documentManagement">
            <xsd:complexType>
              <xsd:all>
                <xsd:element ref="ns2:SharedWithUsers" minOccurs="0"/>
                <xsd:element ref="ns2: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96ca884-1bb5-4eeb-93b7-0081e55267a4"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8EA4395-250A-4DDB-9102-BF53AECB716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96ca884-1bb5-4eeb-93b7-0081e55267a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C531493-7457-48DD-9501-25E9A280FAB0}">
  <ds:schemaRefs>
    <ds:schemaRef ds:uri="http://schemas.microsoft.com/sharepoint/v3/contenttype/forms"/>
  </ds:schemaRefs>
</ds:datastoreItem>
</file>

<file path=customXml/itemProps3.xml><?xml version="1.0" encoding="utf-8"?>
<ds:datastoreItem xmlns:ds="http://schemas.openxmlformats.org/officeDocument/2006/customXml" ds:itemID="{0CA0A30A-2939-4E60-B82A-19061D6B1319}">
  <ds:schemaRefs>
    <ds:schemaRef ds:uri="http://schemas.microsoft.com/office/2006/metadata/properties"/>
    <ds:schemaRef ds:uri="http://purl.org/dc/terms/"/>
    <ds:schemaRef ds:uri="http://schemas.microsoft.com/office/2006/documentManagement/types"/>
    <ds:schemaRef ds:uri="http://schemas.openxmlformats.org/package/2006/metadata/core-properties"/>
    <ds:schemaRef ds:uri="http://purl.org/dc/elements/1.1/"/>
    <ds:schemaRef ds:uri="http://schemas.microsoft.com/office/infopath/2007/PartnerControls"/>
    <ds:schemaRef ds:uri="e96ca884-1bb5-4eeb-93b7-0081e55267a4"/>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WinHEC-2015_Template_English</Template>
  <TotalTime>0</TotalTime>
  <Words>183</Words>
  <Application>Microsoft Office PowerPoint</Application>
  <PresentationFormat>Custom</PresentationFormat>
  <Paragraphs>26</Paragraphs>
  <Slides>3</Slides>
  <Notes>2</Notes>
  <HiddenSlides>0</HiddenSlides>
  <MMClips>0</MMClips>
  <ScaleCrop>false</ScaleCrop>
  <HeadingPairs>
    <vt:vector size="8" baseType="variant">
      <vt:variant>
        <vt:lpstr>Fonts Used</vt:lpstr>
      </vt:variant>
      <vt:variant>
        <vt:i4>16</vt:i4>
      </vt:variant>
      <vt:variant>
        <vt:lpstr>Theme</vt:lpstr>
      </vt:variant>
      <vt:variant>
        <vt:i4>47</vt:i4>
      </vt:variant>
      <vt:variant>
        <vt:lpstr>Embedded OLE Servers</vt:lpstr>
      </vt:variant>
      <vt:variant>
        <vt:i4>1</vt:i4>
      </vt:variant>
      <vt:variant>
        <vt:lpstr>Slide Titles</vt:lpstr>
      </vt:variant>
      <vt:variant>
        <vt:i4>3</vt:i4>
      </vt:variant>
    </vt:vector>
  </HeadingPairs>
  <TitlesOfParts>
    <vt:vector size="67" baseType="lpstr">
      <vt:lpstr>Avenir LT Pro 45 Book</vt:lpstr>
      <vt:lpstr>ＭＳ Ｐゴシック</vt:lpstr>
      <vt:lpstr>Oblik Serif Bold</vt:lpstr>
      <vt:lpstr>Segoe Pro</vt:lpstr>
      <vt:lpstr>宋体</vt:lpstr>
      <vt:lpstr>Microsoft YaHei</vt:lpstr>
      <vt:lpstr>Arial</vt:lpstr>
      <vt:lpstr>Arial</vt:lpstr>
      <vt:lpstr>Calibri</vt:lpstr>
      <vt:lpstr>Consolas</vt:lpstr>
      <vt:lpstr>Segoe MDL2 Assets</vt:lpstr>
      <vt:lpstr>Segoe UI</vt:lpstr>
      <vt:lpstr>Segoe UI Light</vt:lpstr>
      <vt:lpstr>Segoe UI Semibold</vt:lpstr>
      <vt:lpstr>Segoe UI Semilight</vt:lpstr>
      <vt:lpstr>Wingdings</vt:lpstr>
      <vt:lpstr>15_Windows 10 Brand Template 16x9</vt:lpstr>
      <vt:lpstr>5_COLOR TEMPLATE</vt:lpstr>
      <vt:lpstr>1_5-30721_Build_2016_Template_Light</vt:lpstr>
      <vt:lpstr>5-30721_Build_2016_Template_Light</vt:lpstr>
      <vt:lpstr>3_5-30721_Build_2016_Template_Light</vt:lpstr>
      <vt:lpstr>7_5-30721_Build_2016_Template_Light</vt:lpstr>
      <vt:lpstr>5-30660_TR21_BO_CT_Template</vt:lpstr>
      <vt:lpstr>2_5-30660_TR21_BO_CT_Template</vt:lpstr>
      <vt:lpstr>1_5-30629_Build_Template_WHITE</vt:lpstr>
      <vt:lpstr>1_5-30660_TR21_BO_CT_Template</vt:lpstr>
      <vt:lpstr>5_5-30721_Build_2016_Template_Light</vt:lpstr>
      <vt:lpstr>16_Windows 10 Brand Template 16x9</vt:lpstr>
      <vt:lpstr>COLOR TEMPLATE</vt:lpstr>
      <vt:lpstr>5-30629_Build_Template_WHITE</vt:lpstr>
      <vt:lpstr>8_5-30721_Build_2016_Template_Light</vt:lpstr>
      <vt:lpstr>7_Exec_Retreat_IEB_r01</vt:lpstr>
      <vt:lpstr>9_5-30721_Build_2016_Template_Light</vt:lpstr>
      <vt:lpstr>2_WHITE TEMPLATE</vt:lpstr>
      <vt:lpstr>10_5-30721_Build_2016_Template_Light</vt:lpstr>
      <vt:lpstr>1_MS Cognitive Services Walking Deck</vt:lpstr>
      <vt:lpstr>12_5-30721_Build_2016_Template_Light</vt:lpstr>
      <vt:lpstr>6-30537_Envision 2016 Keynote Template</vt:lpstr>
      <vt:lpstr>1_COLOR TEMPLATE</vt:lpstr>
      <vt:lpstr>1_6-30537_Envision 2016 Keynote Template</vt:lpstr>
      <vt:lpstr>6_COLOR TEMPLATE</vt:lpstr>
      <vt:lpstr>2_COLOR TEMPLATE</vt:lpstr>
      <vt:lpstr>6_5-30721_Build_2016_Template_Light</vt:lpstr>
      <vt:lpstr>WHITE TEMPLATE</vt:lpstr>
      <vt:lpstr>3_COLOR TEMPLATE</vt:lpstr>
      <vt:lpstr>3_MS Cognitive Services Walking Deck</vt:lpstr>
      <vt:lpstr>3_WPC 2015 Dark Gray Template</vt:lpstr>
      <vt:lpstr>6_LIGHT COLOR TEMPLATE</vt:lpstr>
      <vt:lpstr>2_Office Theme</vt:lpstr>
      <vt:lpstr>K1_WHITE TEMPLATE</vt:lpstr>
      <vt:lpstr>4_Color Template</vt:lpstr>
      <vt:lpstr>8_3-30680_Worldwide Partner Conference 2015 </vt:lpstr>
      <vt:lpstr>3_5-30629_Build_Template_WHITE</vt:lpstr>
      <vt:lpstr>2_5-30721_Build_2016_Template_Light</vt:lpstr>
      <vt:lpstr>4_5-30629_Build_Template_WHITE</vt:lpstr>
      <vt:lpstr>BUILD CHARCOAL BACKGROUND</vt:lpstr>
      <vt:lpstr>17_Windows 10 Brand Template 16x9</vt:lpstr>
      <vt:lpstr>2_KEEP_WHITE TEMPLATE</vt:lpstr>
      <vt:lpstr>4_5-30721_Build_2016_Template_Light</vt:lpstr>
      <vt:lpstr>1_K1_WHITE TEMPLATE</vt:lpstr>
      <vt:lpstr>4_5-30660_TR21_BO_CT_Template</vt:lpstr>
      <vt:lpstr>1_5-50091_TR24_BO_CT_Template</vt:lpstr>
      <vt:lpstr>2_6-30537_Envision 2016 Keynote Template</vt:lpstr>
      <vt:lpstr>think-cell Slide</vt:lpstr>
      <vt:lpstr>Continuous Integration cycle </vt:lpstr>
      <vt:lpstr>PowerPoint Presentation</vt:lpstr>
      <vt:lpstr>App Service HOL</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2015-03-17T12:09:28Z</dcterms:created>
  <dcterms:modified xsi:type="dcterms:W3CDTF">2017-04-11T05:29:09Z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MyDocuments">
    <vt:bool>true</vt:bool>
  </property>
  <property fmtid="{D5CDD505-2E9C-101B-9397-08002B2CF9AE}" pid="3" name="ContentTypeId">
    <vt:lpwstr>0x01010029D40C75B5A7C942B8AFF0E79E2BA27C</vt:lpwstr>
  </property>
  <property fmtid="{D5CDD505-2E9C-101B-9397-08002B2CF9AE}" pid="4" name="TaxKeyword">
    <vt:lpwstr/>
  </property>
  <property fmtid="{D5CDD505-2E9C-101B-9397-08002B2CF9AE}" pid="5" name="TaxCatchAll">
    <vt:lpwstr/>
  </property>
  <property fmtid="{D5CDD505-2E9C-101B-9397-08002B2CF9AE}" pid="6" name="TaxKeywordTaxHTField">
    <vt:lpwstr/>
  </property>
</Properties>
</file>